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38" r:id="rId1"/>
  </p:sldMasterIdLst>
  <p:notesMasterIdLst>
    <p:notesMasterId r:id="rId21"/>
  </p:notesMasterIdLst>
  <p:handoutMasterIdLst>
    <p:handoutMasterId r:id="rId22"/>
  </p:handoutMasterIdLst>
  <p:sldIdLst>
    <p:sldId id="457" r:id="rId2"/>
    <p:sldId id="475" r:id="rId3"/>
    <p:sldId id="474" r:id="rId4"/>
    <p:sldId id="477" r:id="rId5"/>
    <p:sldId id="484" r:id="rId6"/>
    <p:sldId id="483" r:id="rId7"/>
    <p:sldId id="478" r:id="rId8"/>
    <p:sldId id="428" r:id="rId9"/>
    <p:sldId id="358" r:id="rId10"/>
    <p:sldId id="451" r:id="rId11"/>
    <p:sldId id="470" r:id="rId12"/>
    <p:sldId id="471" r:id="rId13"/>
    <p:sldId id="464" r:id="rId14"/>
    <p:sldId id="473" r:id="rId15"/>
    <p:sldId id="479" r:id="rId16"/>
    <p:sldId id="480" r:id="rId17"/>
    <p:sldId id="481" r:id="rId18"/>
    <p:sldId id="476" r:id="rId19"/>
    <p:sldId id="465" r:id="rId20"/>
  </p:sldIdLst>
  <p:sldSz cx="9144000" cy="6858000" type="screen4x3"/>
  <p:notesSz cx="6791325" cy="9872663"/>
  <p:defaultTextStyle>
    <a:defPPr>
      <a:defRPr lang="en-US"/>
    </a:defPPr>
    <a:lvl1pPr algn="l" rtl="0" fontAlgn="base">
      <a:spcBef>
        <a:spcPct val="0"/>
      </a:spcBef>
      <a:spcAft>
        <a:spcPct val="0"/>
      </a:spcAft>
      <a:defRPr kern="1200">
        <a:solidFill>
          <a:srgbClr val="000000"/>
        </a:solidFill>
        <a:latin typeface="Georgia" pitchFamily="18" charset="0"/>
        <a:ea typeface="ヒラギノ明朝 ProN W3"/>
        <a:cs typeface="ヒラギノ明朝 ProN W3"/>
        <a:sym typeface="Georgia" pitchFamily="18" charset="0"/>
      </a:defRPr>
    </a:lvl1pPr>
    <a:lvl2pPr marL="457200" algn="l" rtl="0" fontAlgn="base">
      <a:spcBef>
        <a:spcPct val="0"/>
      </a:spcBef>
      <a:spcAft>
        <a:spcPct val="0"/>
      </a:spcAft>
      <a:defRPr kern="1200">
        <a:solidFill>
          <a:srgbClr val="000000"/>
        </a:solidFill>
        <a:latin typeface="Georgia" pitchFamily="18" charset="0"/>
        <a:ea typeface="ヒラギノ明朝 ProN W3"/>
        <a:cs typeface="ヒラギノ明朝 ProN W3"/>
        <a:sym typeface="Georgia" pitchFamily="18" charset="0"/>
      </a:defRPr>
    </a:lvl2pPr>
    <a:lvl3pPr marL="914400" algn="l" rtl="0" fontAlgn="base">
      <a:spcBef>
        <a:spcPct val="0"/>
      </a:spcBef>
      <a:spcAft>
        <a:spcPct val="0"/>
      </a:spcAft>
      <a:defRPr kern="1200">
        <a:solidFill>
          <a:srgbClr val="000000"/>
        </a:solidFill>
        <a:latin typeface="Georgia" pitchFamily="18" charset="0"/>
        <a:ea typeface="ヒラギノ明朝 ProN W3"/>
        <a:cs typeface="ヒラギノ明朝 ProN W3"/>
        <a:sym typeface="Georgia" pitchFamily="18" charset="0"/>
      </a:defRPr>
    </a:lvl3pPr>
    <a:lvl4pPr marL="1371600" algn="l" rtl="0" fontAlgn="base">
      <a:spcBef>
        <a:spcPct val="0"/>
      </a:spcBef>
      <a:spcAft>
        <a:spcPct val="0"/>
      </a:spcAft>
      <a:defRPr kern="1200">
        <a:solidFill>
          <a:srgbClr val="000000"/>
        </a:solidFill>
        <a:latin typeface="Georgia" pitchFamily="18" charset="0"/>
        <a:ea typeface="ヒラギノ明朝 ProN W3"/>
        <a:cs typeface="ヒラギノ明朝 ProN W3"/>
        <a:sym typeface="Georgia" pitchFamily="18" charset="0"/>
      </a:defRPr>
    </a:lvl4pPr>
    <a:lvl5pPr marL="1828800" algn="l" rtl="0" fontAlgn="base">
      <a:spcBef>
        <a:spcPct val="0"/>
      </a:spcBef>
      <a:spcAft>
        <a:spcPct val="0"/>
      </a:spcAft>
      <a:defRPr kern="1200">
        <a:solidFill>
          <a:srgbClr val="000000"/>
        </a:solidFill>
        <a:latin typeface="Georgia" pitchFamily="18" charset="0"/>
        <a:ea typeface="ヒラギノ明朝 ProN W3"/>
        <a:cs typeface="ヒラギノ明朝 ProN W3"/>
        <a:sym typeface="Georgia" pitchFamily="18" charset="0"/>
      </a:defRPr>
    </a:lvl5pPr>
    <a:lvl6pPr marL="2286000" algn="l" defTabSz="914400" rtl="0" eaLnBrk="1" latinLnBrk="0" hangingPunct="1">
      <a:defRPr kern="1200">
        <a:solidFill>
          <a:srgbClr val="000000"/>
        </a:solidFill>
        <a:latin typeface="Georgia" pitchFamily="18" charset="0"/>
        <a:ea typeface="ヒラギノ明朝 ProN W3"/>
        <a:cs typeface="ヒラギノ明朝 ProN W3"/>
        <a:sym typeface="Georgia" pitchFamily="18" charset="0"/>
      </a:defRPr>
    </a:lvl6pPr>
    <a:lvl7pPr marL="2743200" algn="l" defTabSz="914400" rtl="0" eaLnBrk="1" latinLnBrk="0" hangingPunct="1">
      <a:defRPr kern="1200">
        <a:solidFill>
          <a:srgbClr val="000000"/>
        </a:solidFill>
        <a:latin typeface="Georgia" pitchFamily="18" charset="0"/>
        <a:ea typeface="ヒラギノ明朝 ProN W3"/>
        <a:cs typeface="ヒラギノ明朝 ProN W3"/>
        <a:sym typeface="Georgia" pitchFamily="18" charset="0"/>
      </a:defRPr>
    </a:lvl7pPr>
    <a:lvl8pPr marL="3200400" algn="l" defTabSz="914400" rtl="0" eaLnBrk="1" latinLnBrk="0" hangingPunct="1">
      <a:defRPr kern="1200">
        <a:solidFill>
          <a:srgbClr val="000000"/>
        </a:solidFill>
        <a:latin typeface="Georgia" pitchFamily="18" charset="0"/>
        <a:ea typeface="ヒラギノ明朝 ProN W3"/>
        <a:cs typeface="ヒラギノ明朝 ProN W3"/>
        <a:sym typeface="Georgia" pitchFamily="18" charset="0"/>
      </a:defRPr>
    </a:lvl8pPr>
    <a:lvl9pPr marL="3657600" algn="l" defTabSz="914400" rtl="0" eaLnBrk="1" latinLnBrk="0" hangingPunct="1">
      <a:defRPr kern="1200">
        <a:solidFill>
          <a:srgbClr val="000000"/>
        </a:solidFill>
        <a:latin typeface="Georgia" pitchFamily="18" charset="0"/>
        <a:ea typeface="ヒラギノ明朝 ProN W3"/>
        <a:cs typeface="ヒラギノ明朝 ProN W3"/>
        <a:sym typeface="Georgia"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EDADD"/>
    <a:srgbClr val="A7DD47"/>
    <a:srgbClr val="F6800A"/>
    <a:srgbClr val="FFE3AB"/>
    <a:srgbClr val="FFCC66"/>
    <a:srgbClr val="FFCD69"/>
    <a:srgbClr val="FFBB33"/>
    <a:srgbClr val="89E0FF"/>
    <a:srgbClr val="33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9" autoAdjust="0"/>
    <p:restoredTop sz="97122" autoAdjust="0"/>
  </p:normalViewPr>
  <p:slideViewPr>
    <p:cSldViewPr>
      <p:cViewPr>
        <p:scale>
          <a:sx n="70" d="100"/>
          <a:sy n="70" d="100"/>
        </p:scale>
        <p:origin x="-126" y="-144"/>
      </p:cViewPr>
      <p:guideLst>
        <p:guide orient="horz" pos="2160"/>
        <p:guide pos="2880"/>
      </p:guideLst>
    </p:cSldViewPr>
  </p:slideViewPr>
  <p:outlineViewPr>
    <p:cViewPr>
      <p:scale>
        <a:sx n="33" d="100"/>
        <a:sy n="33" d="100"/>
      </p:scale>
      <p:origin x="0" y="4674"/>
    </p:cViewPr>
  </p:outlineViewPr>
  <p:notesTextViewPr>
    <p:cViewPr>
      <p:scale>
        <a:sx n="100" d="100"/>
        <a:sy n="100" d="100"/>
      </p:scale>
      <p:origin x="0" y="0"/>
    </p:cViewPr>
  </p:notesTextViewPr>
  <p:sorterViewPr>
    <p:cViewPr>
      <p:scale>
        <a:sx n="100" d="100"/>
        <a:sy n="100" d="100"/>
      </p:scale>
      <p:origin x="0" y="127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tr-TR"/>
  <c:style val="42"/>
  <c:chart>
    <c:autoTitleDeleted val="1"/>
    <c:plotArea>
      <c:layout>
        <c:manualLayout>
          <c:layoutTarget val="inner"/>
          <c:xMode val="edge"/>
          <c:yMode val="edge"/>
          <c:x val="8.9909061731637679E-2"/>
          <c:y val="0.21028646389717537"/>
          <c:w val="0.40054696503980186"/>
          <c:h val="0.76257979882577165"/>
        </c:manualLayout>
      </c:layout>
      <c:pieChart>
        <c:varyColors val="1"/>
        <c:ser>
          <c:idx val="1"/>
          <c:order val="1"/>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ser>
        <c:ser>
          <c:idx val="0"/>
          <c:order val="0"/>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ser>
        <c:dLbls/>
        <c:firstSliceAng val="0"/>
      </c:pieChart>
    </c:plotArea>
    <c:plotVisOnly val="1"/>
    <c:dispBlanksAs val="zero"/>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tr-TR"/>
    </a:p>
  </c:txPr>
  <c:externalData r:id="rId1"/>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1" Type="http://schemas.openxmlformats.org/officeDocument/2006/relationships/image" Target="../media/image4.jpeg"/></Relationships>
</file>

<file path=ppt/diagrams/_rels/data4.xml.rels><?xml version="1.0" encoding="UTF-8" standalone="yes"?>
<Relationships xmlns="http://schemas.openxmlformats.org/package/2006/relationships"><Relationship Id="rId1" Type="http://schemas.openxmlformats.org/officeDocument/2006/relationships/image" Target="../media/image4.jpeg"/></Relationships>
</file>

<file path=ppt/diagrams/_rels/data5.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F15A0-F540-49EA-A8AB-4D7624C47BD9}" type="doc">
      <dgm:prSet loTypeId="urn:microsoft.com/office/officeart/2008/layout/VerticalCurvedList" loCatId="list" qsTypeId="urn:microsoft.com/office/officeart/2005/8/quickstyle/3d2" qsCatId="3D" csTypeId="urn:microsoft.com/office/officeart/2005/8/colors/colorful1#1" csCatId="colorful" phldr="1"/>
      <dgm:spPr/>
      <dgm:t>
        <a:bodyPr/>
        <a:lstStyle/>
        <a:p>
          <a:endParaRPr lang="tr-TR"/>
        </a:p>
      </dgm:t>
    </dgm:pt>
    <dgm:pt modelId="{4A6CEA86-AA3D-44D9-8207-4BC0917C3D2B}">
      <dgm:prSet phldrT="[Metin]"/>
      <dgm:spPr/>
      <dgm:t>
        <a:bodyPr/>
        <a:lstStyle/>
        <a:p>
          <a:r>
            <a:rPr lang="tr-TR" b="1" dirty="0" smtClean="0">
              <a:latin typeface="Times New Roman" pitchFamily="18" charset="0"/>
              <a:cs typeface="Times New Roman" pitchFamily="18" charset="0"/>
            </a:rPr>
            <a:t>1994/1995 ilk Ankara’da açıldı 80 ilde 106 tane mevcut</a:t>
          </a:r>
          <a:endParaRPr lang="tr-TR" b="1" dirty="0">
            <a:latin typeface="Times New Roman" pitchFamily="18" charset="0"/>
            <a:cs typeface="Times New Roman" pitchFamily="18" charset="0"/>
          </a:endParaRPr>
        </a:p>
      </dgm:t>
    </dgm:pt>
    <dgm:pt modelId="{8BC46B0C-20DE-4089-B9B3-6BE71500399F}" type="parTrans" cxnId="{E209E1D7-395A-4773-A018-0F06D6B752E4}">
      <dgm:prSet/>
      <dgm:spPr/>
      <dgm:t>
        <a:bodyPr/>
        <a:lstStyle/>
        <a:p>
          <a:endParaRPr lang="tr-TR" b="1">
            <a:solidFill>
              <a:schemeClr val="tx1"/>
            </a:solidFill>
            <a:latin typeface="Times New Roman" pitchFamily="18" charset="0"/>
            <a:cs typeface="Times New Roman" pitchFamily="18" charset="0"/>
          </a:endParaRPr>
        </a:p>
      </dgm:t>
    </dgm:pt>
    <dgm:pt modelId="{8C887A9C-9C5D-4E77-9B36-F5900AE44CE5}" type="sibTrans" cxnId="{E209E1D7-395A-4773-A018-0F06D6B752E4}">
      <dgm:prSet/>
      <dgm:spPr/>
      <dgm:t>
        <a:bodyPr/>
        <a:lstStyle/>
        <a:p>
          <a:endParaRPr lang="tr-TR" b="1">
            <a:solidFill>
              <a:schemeClr val="tx1"/>
            </a:solidFill>
            <a:latin typeface="Times New Roman" pitchFamily="18" charset="0"/>
            <a:cs typeface="Times New Roman" pitchFamily="18" charset="0"/>
          </a:endParaRPr>
        </a:p>
      </dgm:t>
    </dgm:pt>
    <dgm:pt modelId="{8CA7644E-C25E-410B-AB09-D06175B53B23}">
      <dgm:prSet phldrT="[Metin]"/>
      <dgm:spPr/>
      <dgm:t>
        <a:bodyPr/>
        <a:lstStyle/>
        <a:p>
          <a:r>
            <a:rPr lang="tr-TR" b="1" dirty="0" smtClean="0">
              <a:latin typeface="Times New Roman" pitchFamily="18" charset="0"/>
              <a:cs typeface="Times New Roman" pitchFamily="18" charset="0"/>
            </a:rPr>
            <a:t>Özel yeteneklilerinin okul saati dışında destek eğitimi aldıkları kurumlardır</a:t>
          </a:r>
          <a:endParaRPr lang="tr-TR" b="1" dirty="0">
            <a:latin typeface="Times New Roman" pitchFamily="18" charset="0"/>
            <a:cs typeface="Times New Roman" pitchFamily="18" charset="0"/>
          </a:endParaRPr>
        </a:p>
      </dgm:t>
    </dgm:pt>
    <dgm:pt modelId="{E8877B1E-FB3A-4189-B5B0-A0CA5F10A8C7}" type="parTrans" cxnId="{3418F145-5AB0-492D-900A-2770E0B33D26}">
      <dgm:prSet/>
      <dgm:spPr/>
      <dgm:t>
        <a:bodyPr/>
        <a:lstStyle/>
        <a:p>
          <a:endParaRPr lang="tr-TR" b="1">
            <a:solidFill>
              <a:schemeClr val="tx1"/>
            </a:solidFill>
            <a:latin typeface="Times New Roman" pitchFamily="18" charset="0"/>
            <a:cs typeface="Times New Roman" pitchFamily="18" charset="0"/>
          </a:endParaRPr>
        </a:p>
      </dgm:t>
    </dgm:pt>
    <dgm:pt modelId="{0D86A99E-5738-4E55-A1D1-8AF4AFECE5FD}" type="sibTrans" cxnId="{3418F145-5AB0-492D-900A-2770E0B33D26}">
      <dgm:prSet/>
      <dgm:spPr/>
      <dgm:t>
        <a:bodyPr/>
        <a:lstStyle/>
        <a:p>
          <a:endParaRPr lang="tr-TR" b="1">
            <a:solidFill>
              <a:schemeClr val="tx1"/>
            </a:solidFill>
            <a:latin typeface="Times New Roman" pitchFamily="18" charset="0"/>
            <a:cs typeface="Times New Roman" pitchFamily="18" charset="0"/>
          </a:endParaRPr>
        </a:p>
      </dgm:t>
    </dgm:pt>
    <dgm:pt modelId="{565E0C05-8463-4045-B137-512539B866FB}">
      <dgm:prSet phldrT="[Metin]"/>
      <dgm:spPr/>
      <dgm:t>
        <a:bodyPr/>
        <a:lstStyle/>
        <a:p>
          <a:r>
            <a:rPr lang="tr-TR" b="1" smtClean="0">
              <a:latin typeface="Times New Roman" pitchFamily="18" charset="0"/>
              <a:cs typeface="Times New Roman" pitchFamily="18" charset="0"/>
            </a:rPr>
            <a:t>2016/2017 Eğitim Öğretim yılında 29 öğretmen  448 öğrenci</a:t>
          </a:r>
          <a:endParaRPr lang="tr-TR" b="1" dirty="0">
            <a:latin typeface="Times New Roman" pitchFamily="18" charset="0"/>
            <a:cs typeface="Times New Roman" pitchFamily="18" charset="0"/>
          </a:endParaRPr>
        </a:p>
      </dgm:t>
    </dgm:pt>
    <dgm:pt modelId="{110E4F9E-2ECD-4E72-91E9-2009C93D1026}" type="parTrans" cxnId="{B8D84D9A-44FB-4E90-9F07-552FE8DD31F9}">
      <dgm:prSet/>
      <dgm:spPr/>
      <dgm:t>
        <a:bodyPr/>
        <a:lstStyle/>
        <a:p>
          <a:endParaRPr lang="tr-TR" b="1">
            <a:solidFill>
              <a:schemeClr val="tx1"/>
            </a:solidFill>
            <a:latin typeface="Times New Roman" pitchFamily="18" charset="0"/>
            <a:cs typeface="Times New Roman" pitchFamily="18" charset="0"/>
          </a:endParaRPr>
        </a:p>
      </dgm:t>
    </dgm:pt>
    <dgm:pt modelId="{47A76BA6-5F74-4273-94BF-8456CB54FDF3}" type="sibTrans" cxnId="{B8D84D9A-44FB-4E90-9F07-552FE8DD31F9}">
      <dgm:prSet/>
      <dgm:spPr/>
      <dgm:t>
        <a:bodyPr/>
        <a:lstStyle/>
        <a:p>
          <a:endParaRPr lang="tr-TR" b="1">
            <a:solidFill>
              <a:schemeClr val="tx1"/>
            </a:solidFill>
            <a:latin typeface="Times New Roman" pitchFamily="18" charset="0"/>
            <a:cs typeface="Times New Roman" pitchFamily="18" charset="0"/>
          </a:endParaRPr>
        </a:p>
      </dgm:t>
    </dgm:pt>
    <dgm:pt modelId="{B72BF7CB-D98D-40EE-9990-FB6BBC927C86}">
      <dgm:prSet phldrT="[Metin]"/>
      <dgm:spPr/>
      <dgm:t>
        <a:bodyPr/>
        <a:lstStyle/>
        <a:p>
          <a:endParaRPr lang="tr-TR" b="1" dirty="0">
            <a:solidFill>
              <a:schemeClr val="tx1"/>
            </a:solidFill>
            <a:latin typeface="Times New Roman" pitchFamily="18" charset="0"/>
            <a:cs typeface="Times New Roman" pitchFamily="18" charset="0"/>
          </a:endParaRPr>
        </a:p>
      </dgm:t>
    </dgm:pt>
    <dgm:pt modelId="{9F1A42E6-705B-408D-9C34-F07302A13728}" type="parTrans" cxnId="{79471C28-4994-47AB-8B83-F1C1EFDA7BA4}">
      <dgm:prSet/>
      <dgm:spPr/>
      <dgm:t>
        <a:bodyPr/>
        <a:lstStyle/>
        <a:p>
          <a:endParaRPr lang="tr-TR" b="1">
            <a:solidFill>
              <a:schemeClr val="tx1"/>
            </a:solidFill>
            <a:latin typeface="Times New Roman" pitchFamily="18" charset="0"/>
            <a:cs typeface="Times New Roman" pitchFamily="18" charset="0"/>
          </a:endParaRPr>
        </a:p>
      </dgm:t>
    </dgm:pt>
    <dgm:pt modelId="{6C04ABFE-B402-4CE3-BC7F-50386879C002}" type="sibTrans" cxnId="{79471C28-4994-47AB-8B83-F1C1EFDA7BA4}">
      <dgm:prSet/>
      <dgm:spPr/>
      <dgm:t>
        <a:bodyPr/>
        <a:lstStyle/>
        <a:p>
          <a:endParaRPr lang="tr-TR" b="1">
            <a:solidFill>
              <a:schemeClr val="tx1"/>
            </a:solidFill>
            <a:latin typeface="Times New Roman" pitchFamily="18" charset="0"/>
            <a:cs typeface="Times New Roman" pitchFamily="18" charset="0"/>
          </a:endParaRPr>
        </a:p>
      </dgm:t>
    </dgm:pt>
    <dgm:pt modelId="{9C0D2C49-2DC3-4138-84DC-C77467F1EC5B}">
      <dgm:prSet phldrT="[Metin]"/>
      <dgm:spPr/>
      <dgm:t>
        <a:bodyPr/>
        <a:lstStyle/>
        <a:p>
          <a:r>
            <a:rPr lang="tr-TR" b="1" dirty="0" smtClean="0">
              <a:latin typeface="Times New Roman" pitchFamily="18" charset="0"/>
              <a:cs typeface="Times New Roman" pitchFamily="18" charset="0"/>
            </a:rPr>
            <a:t>“Üstün”lük daha çok zekâyla ilişkilendirilir; “yetenek” ise müzik, resim ve spor gibi alanlarda yüksek düzeyde performans sergilemeyle ilgilidir </a:t>
          </a:r>
          <a:endParaRPr lang="tr-TR" b="1" dirty="0">
            <a:latin typeface="Times New Roman" pitchFamily="18" charset="0"/>
            <a:cs typeface="Times New Roman" pitchFamily="18" charset="0"/>
          </a:endParaRPr>
        </a:p>
      </dgm:t>
    </dgm:pt>
    <dgm:pt modelId="{B761C51B-3053-4F49-B13F-E7EA24BA4E7D}" type="parTrans" cxnId="{148DCC88-6E8D-42C4-9598-8265CD2BEEB4}">
      <dgm:prSet/>
      <dgm:spPr/>
      <dgm:t>
        <a:bodyPr/>
        <a:lstStyle/>
        <a:p>
          <a:endParaRPr lang="tr-TR" b="1">
            <a:solidFill>
              <a:schemeClr val="tx1"/>
            </a:solidFill>
            <a:latin typeface="Times New Roman" pitchFamily="18" charset="0"/>
            <a:cs typeface="Times New Roman" pitchFamily="18" charset="0"/>
          </a:endParaRPr>
        </a:p>
      </dgm:t>
    </dgm:pt>
    <dgm:pt modelId="{518E28BC-CCF9-45F1-9B04-A83A91149E62}" type="sibTrans" cxnId="{148DCC88-6E8D-42C4-9598-8265CD2BEEB4}">
      <dgm:prSet/>
      <dgm:spPr/>
      <dgm:t>
        <a:bodyPr/>
        <a:lstStyle/>
        <a:p>
          <a:endParaRPr lang="tr-TR" b="1">
            <a:solidFill>
              <a:schemeClr val="tx1"/>
            </a:solidFill>
            <a:latin typeface="Times New Roman" pitchFamily="18" charset="0"/>
            <a:cs typeface="Times New Roman" pitchFamily="18" charset="0"/>
          </a:endParaRPr>
        </a:p>
      </dgm:t>
    </dgm:pt>
    <dgm:pt modelId="{90DE30EF-E0A4-411A-B3CF-67EAEB52B0EA}">
      <dgm:prSet phldrT="[Metin]"/>
      <dgm:spPr/>
      <dgm:t>
        <a:bodyPr/>
        <a:lstStyle/>
        <a:p>
          <a:r>
            <a:rPr lang="tr-TR" b="1" dirty="0" smtClean="0">
              <a:latin typeface="Times New Roman" pitchFamily="18" charset="0"/>
              <a:cs typeface="Times New Roman" pitchFamily="18" charset="0"/>
            </a:rPr>
            <a:t>Merkezimiz  2005/2006 Eğitim Öğretim yılında 47 öğrenciyle hizmete açılmıştır.</a:t>
          </a:r>
          <a:endParaRPr lang="tr-TR" b="1" dirty="0">
            <a:latin typeface="Times New Roman" pitchFamily="18" charset="0"/>
            <a:cs typeface="Times New Roman" pitchFamily="18" charset="0"/>
          </a:endParaRPr>
        </a:p>
      </dgm:t>
    </dgm:pt>
    <dgm:pt modelId="{16C56F7B-862E-45DD-8CE8-FF31E76A4534}" type="parTrans" cxnId="{4D3170FB-6DEB-42AD-8CA9-E1DC2D218231}">
      <dgm:prSet/>
      <dgm:spPr/>
      <dgm:t>
        <a:bodyPr/>
        <a:lstStyle/>
        <a:p>
          <a:endParaRPr lang="tr-TR" b="1">
            <a:solidFill>
              <a:schemeClr val="tx1"/>
            </a:solidFill>
            <a:latin typeface="Times New Roman" pitchFamily="18" charset="0"/>
            <a:cs typeface="Times New Roman" pitchFamily="18" charset="0"/>
          </a:endParaRPr>
        </a:p>
      </dgm:t>
    </dgm:pt>
    <dgm:pt modelId="{5B8F0FDE-0BE3-43CB-A95B-C9B34A94820F}" type="sibTrans" cxnId="{4D3170FB-6DEB-42AD-8CA9-E1DC2D218231}">
      <dgm:prSet/>
      <dgm:spPr/>
      <dgm:t>
        <a:bodyPr/>
        <a:lstStyle/>
        <a:p>
          <a:endParaRPr lang="tr-TR" b="1">
            <a:solidFill>
              <a:schemeClr val="tx1"/>
            </a:solidFill>
            <a:latin typeface="Times New Roman" pitchFamily="18" charset="0"/>
            <a:cs typeface="Times New Roman" pitchFamily="18" charset="0"/>
          </a:endParaRPr>
        </a:p>
      </dgm:t>
    </dgm:pt>
    <dgm:pt modelId="{005F7F87-3B04-4E37-9CAE-CFB7D16E7386}">
      <dgm:prSet phldrT="[Metin]"/>
      <dgm:spPr/>
      <dgm:t>
        <a:bodyPr/>
        <a:lstStyle/>
        <a:p>
          <a:endParaRPr lang="tr-TR" b="1" dirty="0">
            <a:solidFill>
              <a:schemeClr val="tx1"/>
            </a:solidFill>
            <a:latin typeface="Times New Roman" pitchFamily="18" charset="0"/>
            <a:cs typeface="Times New Roman" pitchFamily="18" charset="0"/>
          </a:endParaRPr>
        </a:p>
      </dgm:t>
    </dgm:pt>
    <dgm:pt modelId="{02B5AC6E-1B54-483E-9CC9-808628577CBC}" type="parTrans" cxnId="{F55B2A3A-39F9-415C-8F58-975658C24385}">
      <dgm:prSet/>
      <dgm:spPr/>
      <dgm:t>
        <a:bodyPr/>
        <a:lstStyle/>
        <a:p>
          <a:endParaRPr lang="tr-TR" b="1">
            <a:solidFill>
              <a:schemeClr val="tx1"/>
            </a:solidFill>
            <a:latin typeface="Times New Roman" pitchFamily="18" charset="0"/>
            <a:cs typeface="Times New Roman" pitchFamily="18" charset="0"/>
          </a:endParaRPr>
        </a:p>
      </dgm:t>
    </dgm:pt>
    <dgm:pt modelId="{9E33180E-49D8-4E24-BDBF-E547DAEEA31F}" type="sibTrans" cxnId="{F55B2A3A-39F9-415C-8F58-975658C24385}">
      <dgm:prSet/>
      <dgm:spPr/>
      <dgm:t>
        <a:bodyPr/>
        <a:lstStyle/>
        <a:p>
          <a:endParaRPr lang="tr-TR" b="1">
            <a:solidFill>
              <a:schemeClr val="tx1"/>
            </a:solidFill>
            <a:latin typeface="Times New Roman" pitchFamily="18" charset="0"/>
            <a:cs typeface="Times New Roman" pitchFamily="18" charset="0"/>
          </a:endParaRPr>
        </a:p>
      </dgm:t>
    </dgm:pt>
    <dgm:pt modelId="{7EE52DF1-D056-4BE1-A1EE-0E882C503F41}">
      <dgm:prSet phldrT="[Metin]"/>
      <dgm:spPr/>
      <dgm:t>
        <a:bodyPr/>
        <a:lstStyle/>
        <a:p>
          <a:r>
            <a:rPr lang="tr-TR" b="1" dirty="0" smtClean="0">
              <a:latin typeface="Times New Roman" pitchFamily="18" charset="0"/>
              <a:cs typeface="Times New Roman" pitchFamily="18" charset="0"/>
            </a:rPr>
            <a:t>35 binden fazla öğrenci eğitim görmektedir</a:t>
          </a:r>
          <a:endParaRPr lang="tr-TR" b="1" dirty="0">
            <a:latin typeface="Times New Roman" pitchFamily="18" charset="0"/>
            <a:cs typeface="Times New Roman" pitchFamily="18" charset="0"/>
          </a:endParaRPr>
        </a:p>
      </dgm:t>
    </dgm:pt>
    <dgm:pt modelId="{EF59B110-09AE-4D91-9012-2D4F5D1F5A60}" type="parTrans" cxnId="{8B032EC6-EDC6-4C69-AC8D-3040A276F8F0}">
      <dgm:prSet/>
      <dgm:spPr/>
      <dgm:t>
        <a:bodyPr/>
        <a:lstStyle/>
        <a:p>
          <a:endParaRPr lang="tr-TR" b="1">
            <a:solidFill>
              <a:schemeClr val="tx1"/>
            </a:solidFill>
            <a:latin typeface="Times New Roman" pitchFamily="18" charset="0"/>
            <a:cs typeface="Times New Roman" pitchFamily="18" charset="0"/>
          </a:endParaRPr>
        </a:p>
      </dgm:t>
    </dgm:pt>
    <dgm:pt modelId="{FD35E970-34AC-4FC8-8EFB-285CD8E4D49D}" type="sibTrans" cxnId="{8B032EC6-EDC6-4C69-AC8D-3040A276F8F0}">
      <dgm:prSet/>
      <dgm:spPr/>
      <dgm:t>
        <a:bodyPr/>
        <a:lstStyle/>
        <a:p>
          <a:endParaRPr lang="tr-TR" b="1">
            <a:solidFill>
              <a:schemeClr val="tx1"/>
            </a:solidFill>
            <a:latin typeface="Times New Roman" pitchFamily="18" charset="0"/>
            <a:cs typeface="Times New Roman" pitchFamily="18" charset="0"/>
          </a:endParaRPr>
        </a:p>
      </dgm:t>
    </dgm:pt>
    <dgm:pt modelId="{9E6B2D65-E2C8-4AF9-9322-8021EB21AAA3}">
      <dgm:prSet phldrT="[Metin]"/>
      <dgm:spPr/>
      <dgm:t>
        <a:bodyPr/>
        <a:lstStyle/>
        <a:p>
          <a:r>
            <a:rPr lang="tr-TR" b="1" dirty="0" smtClean="0">
              <a:latin typeface="Times New Roman" pitchFamily="18" charset="0"/>
              <a:cs typeface="Times New Roman" pitchFamily="18" charset="0"/>
            </a:rPr>
            <a:t>Yaşıtlarına göre yüksek düzeyde performans gösteren bireylerdir</a:t>
          </a:r>
          <a:endParaRPr lang="tr-TR" b="1" dirty="0">
            <a:latin typeface="Times New Roman" pitchFamily="18" charset="0"/>
            <a:cs typeface="Times New Roman" pitchFamily="18" charset="0"/>
          </a:endParaRPr>
        </a:p>
      </dgm:t>
    </dgm:pt>
    <dgm:pt modelId="{F6C4B5E8-6458-407C-AFE0-BB9028B26B81}" type="parTrans" cxnId="{8D6B2C41-FD24-46B9-B9CD-81CDB23E976F}">
      <dgm:prSet/>
      <dgm:spPr/>
      <dgm:t>
        <a:bodyPr/>
        <a:lstStyle/>
        <a:p>
          <a:endParaRPr lang="tr-TR" b="1">
            <a:solidFill>
              <a:schemeClr val="tx1"/>
            </a:solidFill>
            <a:latin typeface="Times New Roman" pitchFamily="18" charset="0"/>
            <a:cs typeface="Times New Roman" pitchFamily="18" charset="0"/>
          </a:endParaRPr>
        </a:p>
      </dgm:t>
    </dgm:pt>
    <dgm:pt modelId="{52F36931-B19C-4AEF-A19B-823ACB98FA82}" type="sibTrans" cxnId="{8D6B2C41-FD24-46B9-B9CD-81CDB23E976F}">
      <dgm:prSet/>
      <dgm:spPr/>
      <dgm:t>
        <a:bodyPr/>
        <a:lstStyle/>
        <a:p>
          <a:endParaRPr lang="tr-TR" b="1">
            <a:solidFill>
              <a:schemeClr val="tx1"/>
            </a:solidFill>
            <a:latin typeface="Times New Roman" pitchFamily="18" charset="0"/>
            <a:cs typeface="Times New Roman" pitchFamily="18" charset="0"/>
          </a:endParaRPr>
        </a:p>
      </dgm:t>
    </dgm:pt>
    <dgm:pt modelId="{EA1AA85B-8418-4CF4-B9C8-C3FF4E89D56B}">
      <dgm:prSet phldrT="[Metin]"/>
      <dgm:spPr/>
      <dgm:t>
        <a:bodyPr/>
        <a:lstStyle/>
        <a:p>
          <a:endParaRPr lang="tr-TR" dirty="0"/>
        </a:p>
      </dgm:t>
    </dgm:pt>
    <dgm:pt modelId="{4AEAB61E-8EC2-4785-A813-71EA3648AB89}" type="parTrans" cxnId="{C4FBA6DC-EEB1-4C87-8AC2-A814F209696F}">
      <dgm:prSet/>
      <dgm:spPr/>
      <dgm:t>
        <a:bodyPr/>
        <a:lstStyle/>
        <a:p>
          <a:endParaRPr lang="tr-TR"/>
        </a:p>
      </dgm:t>
    </dgm:pt>
    <dgm:pt modelId="{AD3861B8-DFC8-4015-A414-2E7AE131117F}" type="sibTrans" cxnId="{C4FBA6DC-EEB1-4C87-8AC2-A814F209696F}">
      <dgm:prSet/>
      <dgm:spPr/>
      <dgm:t>
        <a:bodyPr/>
        <a:lstStyle/>
        <a:p>
          <a:endParaRPr lang="tr-TR"/>
        </a:p>
      </dgm:t>
    </dgm:pt>
    <dgm:pt modelId="{72568BA3-6108-4F72-9592-CD9B96BDF7DA}">
      <dgm:prSet phldrT="[Metin]"/>
      <dgm:spPr/>
      <dgm:t>
        <a:bodyPr/>
        <a:lstStyle/>
        <a:p>
          <a:endParaRPr lang="tr-TR"/>
        </a:p>
      </dgm:t>
    </dgm:pt>
    <dgm:pt modelId="{220F7666-F232-4C08-95A1-73A2F5BF941E}" type="parTrans" cxnId="{A8963F85-B882-4B8A-BA6C-48302B8C3EEE}">
      <dgm:prSet/>
      <dgm:spPr/>
      <dgm:t>
        <a:bodyPr/>
        <a:lstStyle/>
        <a:p>
          <a:endParaRPr lang="tr-TR"/>
        </a:p>
      </dgm:t>
    </dgm:pt>
    <dgm:pt modelId="{3A27F878-A15C-43C0-B9F4-66E2282D07B4}" type="sibTrans" cxnId="{A8963F85-B882-4B8A-BA6C-48302B8C3EEE}">
      <dgm:prSet/>
      <dgm:spPr/>
      <dgm:t>
        <a:bodyPr/>
        <a:lstStyle/>
        <a:p>
          <a:endParaRPr lang="tr-TR"/>
        </a:p>
      </dgm:t>
    </dgm:pt>
    <dgm:pt modelId="{2F56EC9C-014C-42B6-852C-2A2A78F87864}" type="pres">
      <dgm:prSet presAssocID="{E44F15A0-F540-49EA-A8AB-4D7624C47BD9}" presName="Name0" presStyleCnt="0">
        <dgm:presLayoutVars>
          <dgm:chMax val="7"/>
          <dgm:chPref val="7"/>
          <dgm:dir/>
        </dgm:presLayoutVars>
      </dgm:prSet>
      <dgm:spPr/>
      <dgm:t>
        <a:bodyPr/>
        <a:lstStyle/>
        <a:p>
          <a:endParaRPr lang="tr-TR"/>
        </a:p>
      </dgm:t>
    </dgm:pt>
    <dgm:pt modelId="{9B88EB5C-C64E-4178-BF46-635E087367AC}" type="pres">
      <dgm:prSet presAssocID="{E44F15A0-F540-49EA-A8AB-4D7624C47BD9}" presName="Name1" presStyleCnt="0"/>
      <dgm:spPr/>
      <dgm:t>
        <a:bodyPr/>
        <a:lstStyle/>
        <a:p>
          <a:endParaRPr lang="tr-TR"/>
        </a:p>
      </dgm:t>
    </dgm:pt>
    <dgm:pt modelId="{66E46D9B-5467-4F8C-BE76-7CD38FADD9FD}" type="pres">
      <dgm:prSet presAssocID="{E44F15A0-F540-49EA-A8AB-4D7624C47BD9}" presName="cycle" presStyleCnt="0"/>
      <dgm:spPr/>
      <dgm:t>
        <a:bodyPr/>
        <a:lstStyle/>
        <a:p>
          <a:endParaRPr lang="tr-TR"/>
        </a:p>
      </dgm:t>
    </dgm:pt>
    <dgm:pt modelId="{0FC41193-50C7-4504-9BA4-967B2C666337}" type="pres">
      <dgm:prSet presAssocID="{E44F15A0-F540-49EA-A8AB-4D7624C47BD9}" presName="srcNode" presStyleLbl="node1" presStyleIdx="0" presStyleCnt="7"/>
      <dgm:spPr/>
      <dgm:t>
        <a:bodyPr/>
        <a:lstStyle/>
        <a:p>
          <a:endParaRPr lang="tr-TR"/>
        </a:p>
      </dgm:t>
    </dgm:pt>
    <dgm:pt modelId="{F80AB329-0627-4A83-8876-1E60351B6FF2}" type="pres">
      <dgm:prSet presAssocID="{E44F15A0-F540-49EA-A8AB-4D7624C47BD9}" presName="conn" presStyleLbl="parChTrans1D2" presStyleIdx="0" presStyleCnt="1"/>
      <dgm:spPr/>
      <dgm:t>
        <a:bodyPr/>
        <a:lstStyle/>
        <a:p>
          <a:endParaRPr lang="tr-TR"/>
        </a:p>
      </dgm:t>
    </dgm:pt>
    <dgm:pt modelId="{6812BCD6-A9F2-413C-B076-FBF7F1BB92ED}" type="pres">
      <dgm:prSet presAssocID="{E44F15A0-F540-49EA-A8AB-4D7624C47BD9}" presName="extraNode" presStyleLbl="node1" presStyleIdx="0" presStyleCnt="7"/>
      <dgm:spPr/>
      <dgm:t>
        <a:bodyPr/>
        <a:lstStyle/>
        <a:p>
          <a:endParaRPr lang="tr-TR"/>
        </a:p>
      </dgm:t>
    </dgm:pt>
    <dgm:pt modelId="{BA29C820-33B4-4619-B5EE-B3C0D0957777}" type="pres">
      <dgm:prSet presAssocID="{E44F15A0-F540-49EA-A8AB-4D7624C47BD9}" presName="dstNode" presStyleLbl="node1" presStyleIdx="0" presStyleCnt="7"/>
      <dgm:spPr/>
      <dgm:t>
        <a:bodyPr/>
        <a:lstStyle/>
        <a:p>
          <a:endParaRPr lang="tr-TR"/>
        </a:p>
      </dgm:t>
    </dgm:pt>
    <dgm:pt modelId="{84FCC42A-B470-4648-9F0C-E2832936D6F0}" type="pres">
      <dgm:prSet presAssocID="{9E6B2D65-E2C8-4AF9-9322-8021EB21AAA3}" presName="text_1" presStyleLbl="node1" presStyleIdx="0" presStyleCnt="7">
        <dgm:presLayoutVars>
          <dgm:bulletEnabled val="1"/>
        </dgm:presLayoutVars>
      </dgm:prSet>
      <dgm:spPr/>
      <dgm:t>
        <a:bodyPr/>
        <a:lstStyle/>
        <a:p>
          <a:endParaRPr lang="tr-TR"/>
        </a:p>
      </dgm:t>
    </dgm:pt>
    <dgm:pt modelId="{43CB9E4B-4F03-463A-B737-E6C1446E1AF9}" type="pres">
      <dgm:prSet presAssocID="{9E6B2D65-E2C8-4AF9-9322-8021EB21AAA3}" presName="accent_1" presStyleCnt="0"/>
      <dgm:spPr/>
      <dgm:t>
        <a:bodyPr/>
        <a:lstStyle/>
        <a:p>
          <a:endParaRPr lang="tr-TR"/>
        </a:p>
      </dgm:t>
    </dgm:pt>
    <dgm:pt modelId="{8D1BEE6C-A97B-454A-A1C5-E1F4936EEBA2}" type="pres">
      <dgm:prSet presAssocID="{9E6B2D65-E2C8-4AF9-9322-8021EB21AAA3}" presName="accentRepeatNode" presStyleLbl="solidFgAcc1" presStyleIdx="0" presStyleCnt="7"/>
      <dgm:spPr>
        <a:blipFill rotWithShape="0">
          <a:blip xmlns:r="http://schemas.openxmlformats.org/officeDocument/2006/relationships" r:embed="rId1"/>
          <a:stretch>
            <a:fillRect/>
          </a:stretch>
        </a:blipFill>
      </dgm:spPr>
      <dgm:t>
        <a:bodyPr/>
        <a:lstStyle/>
        <a:p>
          <a:endParaRPr lang="tr-TR"/>
        </a:p>
      </dgm:t>
    </dgm:pt>
    <dgm:pt modelId="{F43330E5-122C-4386-9A59-7303E0578494}" type="pres">
      <dgm:prSet presAssocID="{4A6CEA86-AA3D-44D9-8207-4BC0917C3D2B}" presName="text_2" presStyleLbl="node1" presStyleIdx="1" presStyleCnt="7">
        <dgm:presLayoutVars>
          <dgm:bulletEnabled val="1"/>
        </dgm:presLayoutVars>
      </dgm:prSet>
      <dgm:spPr/>
      <dgm:t>
        <a:bodyPr/>
        <a:lstStyle/>
        <a:p>
          <a:endParaRPr lang="tr-TR"/>
        </a:p>
      </dgm:t>
    </dgm:pt>
    <dgm:pt modelId="{A158597B-9147-427C-8C75-ED236725F2BE}" type="pres">
      <dgm:prSet presAssocID="{4A6CEA86-AA3D-44D9-8207-4BC0917C3D2B}" presName="accent_2" presStyleCnt="0"/>
      <dgm:spPr/>
      <dgm:t>
        <a:bodyPr/>
        <a:lstStyle/>
        <a:p>
          <a:endParaRPr lang="tr-TR"/>
        </a:p>
      </dgm:t>
    </dgm:pt>
    <dgm:pt modelId="{74869FCC-833E-4D5E-BE55-B4B54DFB4504}" type="pres">
      <dgm:prSet presAssocID="{4A6CEA86-AA3D-44D9-8207-4BC0917C3D2B}" presName="accentRepeatNode" presStyleLbl="solidFgAcc1" presStyleIdx="1" presStyleCnt="7"/>
      <dgm:spPr>
        <a:blipFill rotWithShape="0">
          <a:blip xmlns:r="http://schemas.openxmlformats.org/officeDocument/2006/relationships" r:embed="rId1"/>
          <a:stretch>
            <a:fillRect/>
          </a:stretch>
        </a:blipFill>
      </dgm:spPr>
      <dgm:t>
        <a:bodyPr/>
        <a:lstStyle/>
        <a:p>
          <a:endParaRPr lang="tr-TR"/>
        </a:p>
      </dgm:t>
    </dgm:pt>
    <dgm:pt modelId="{AA73DDD5-E3A2-4A37-A48A-DA953C0C987F}" type="pres">
      <dgm:prSet presAssocID="{7EE52DF1-D056-4BE1-A1EE-0E882C503F41}" presName="text_3" presStyleLbl="node1" presStyleIdx="2" presStyleCnt="7">
        <dgm:presLayoutVars>
          <dgm:bulletEnabled val="1"/>
        </dgm:presLayoutVars>
      </dgm:prSet>
      <dgm:spPr/>
      <dgm:t>
        <a:bodyPr/>
        <a:lstStyle/>
        <a:p>
          <a:endParaRPr lang="tr-TR"/>
        </a:p>
      </dgm:t>
    </dgm:pt>
    <dgm:pt modelId="{48B2EC55-36E3-4A3A-9A1C-3B04A6BB64C4}" type="pres">
      <dgm:prSet presAssocID="{7EE52DF1-D056-4BE1-A1EE-0E882C503F41}" presName="accent_3" presStyleCnt="0"/>
      <dgm:spPr/>
      <dgm:t>
        <a:bodyPr/>
        <a:lstStyle/>
        <a:p>
          <a:endParaRPr lang="tr-TR"/>
        </a:p>
      </dgm:t>
    </dgm:pt>
    <dgm:pt modelId="{B6CF92FB-B80F-423C-9A8B-9E5C3B22A494}" type="pres">
      <dgm:prSet presAssocID="{7EE52DF1-D056-4BE1-A1EE-0E882C503F41}" presName="accentRepeatNode" presStyleLbl="solidFgAcc1" presStyleIdx="2" presStyleCnt="7"/>
      <dgm:spPr>
        <a:blipFill rotWithShape="0">
          <a:blip xmlns:r="http://schemas.openxmlformats.org/officeDocument/2006/relationships" r:embed="rId1"/>
          <a:stretch>
            <a:fillRect/>
          </a:stretch>
        </a:blipFill>
      </dgm:spPr>
      <dgm:t>
        <a:bodyPr/>
        <a:lstStyle/>
        <a:p>
          <a:endParaRPr lang="tr-TR"/>
        </a:p>
      </dgm:t>
    </dgm:pt>
    <dgm:pt modelId="{086FFD3B-F4B6-4729-A524-208A2D462363}" type="pres">
      <dgm:prSet presAssocID="{8CA7644E-C25E-410B-AB09-D06175B53B23}" presName="text_4" presStyleLbl="node1" presStyleIdx="3" presStyleCnt="7">
        <dgm:presLayoutVars>
          <dgm:bulletEnabled val="1"/>
        </dgm:presLayoutVars>
      </dgm:prSet>
      <dgm:spPr/>
      <dgm:t>
        <a:bodyPr/>
        <a:lstStyle/>
        <a:p>
          <a:endParaRPr lang="tr-TR"/>
        </a:p>
      </dgm:t>
    </dgm:pt>
    <dgm:pt modelId="{29042498-7B7D-4FC1-9207-1A4957B5B914}" type="pres">
      <dgm:prSet presAssocID="{8CA7644E-C25E-410B-AB09-D06175B53B23}" presName="accent_4" presStyleCnt="0"/>
      <dgm:spPr/>
      <dgm:t>
        <a:bodyPr/>
        <a:lstStyle/>
        <a:p>
          <a:endParaRPr lang="tr-TR"/>
        </a:p>
      </dgm:t>
    </dgm:pt>
    <dgm:pt modelId="{3311A4C7-D1F0-437B-ABD8-EB14956B1961}" type="pres">
      <dgm:prSet presAssocID="{8CA7644E-C25E-410B-AB09-D06175B53B23}" presName="accentRepeatNode" presStyleLbl="solidFgAcc1" presStyleIdx="3" presStyleCnt="7"/>
      <dgm:spPr>
        <a:blipFill rotWithShape="0">
          <a:blip xmlns:r="http://schemas.openxmlformats.org/officeDocument/2006/relationships" r:embed="rId1"/>
          <a:stretch>
            <a:fillRect/>
          </a:stretch>
        </a:blipFill>
      </dgm:spPr>
      <dgm:t>
        <a:bodyPr/>
        <a:lstStyle/>
        <a:p>
          <a:endParaRPr lang="tr-TR"/>
        </a:p>
      </dgm:t>
    </dgm:pt>
    <dgm:pt modelId="{3D44BB58-50BE-4DA0-BB99-9C57105E71EA}" type="pres">
      <dgm:prSet presAssocID="{565E0C05-8463-4045-B137-512539B866FB}" presName="text_5" presStyleLbl="node1" presStyleIdx="4" presStyleCnt="7">
        <dgm:presLayoutVars>
          <dgm:bulletEnabled val="1"/>
        </dgm:presLayoutVars>
      </dgm:prSet>
      <dgm:spPr/>
      <dgm:t>
        <a:bodyPr/>
        <a:lstStyle/>
        <a:p>
          <a:endParaRPr lang="tr-TR"/>
        </a:p>
      </dgm:t>
    </dgm:pt>
    <dgm:pt modelId="{D7F5B7AE-EFA7-4CB0-826C-D46D938F04F6}" type="pres">
      <dgm:prSet presAssocID="{565E0C05-8463-4045-B137-512539B866FB}" presName="accent_5" presStyleCnt="0"/>
      <dgm:spPr/>
      <dgm:t>
        <a:bodyPr/>
        <a:lstStyle/>
        <a:p>
          <a:endParaRPr lang="tr-TR"/>
        </a:p>
      </dgm:t>
    </dgm:pt>
    <dgm:pt modelId="{84095FE0-3ABE-472D-A7D6-2D904143F36D}" type="pres">
      <dgm:prSet presAssocID="{565E0C05-8463-4045-B137-512539B866FB}" presName="accentRepeatNode" presStyleLbl="solidFgAcc1" presStyleIdx="4" presStyleCnt="7"/>
      <dgm:spPr>
        <a:blipFill rotWithShape="0">
          <a:blip xmlns:r="http://schemas.openxmlformats.org/officeDocument/2006/relationships" r:embed="rId1"/>
          <a:stretch>
            <a:fillRect/>
          </a:stretch>
        </a:blipFill>
      </dgm:spPr>
      <dgm:t>
        <a:bodyPr/>
        <a:lstStyle/>
        <a:p>
          <a:endParaRPr lang="tr-TR"/>
        </a:p>
      </dgm:t>
    </dgm:pt>
    <dgm:pt modelId="{566A129A-8724-48C6-A56A-455C6597B6E9}" type="pres">
      <dgm:prSet presAssocID="{9C0D2C49-2DC3-4138-84DC-C77467F1EC5B}" presName="text_6" presStyleLbl="node1" presStyleIdx="5" presStyleCnt="7">
        <dgm:presLayoutVars>
          <dgm:bulletEnabled val="1"/>
        </dgm:presLayoutVars>
      </dgm:prSet>
      <dgm:spPr/>
      <dgm:t>
        <a:bodyPr/>
        <a:lstStyle/>
        <a:p>
          <a:endParaRPr lang="tr-TR"/>
        </a:p>
      </dgm:t>
    </dgm:pt>
    <dgm:pt modelId="{38DBCFE1-DA03-4FB4-ADDA-3D9424DA5FFB}" type="pres">
      <dgm:prSet presAssocID="{9C0D2C49-2DC3-4138-84DC-C77467F1EC5B}" presName="accent_6" presStyleCnt="0"/>
      <dgm:spPr/>
      <dgm:t>
        <a:bodyPr/>
        <a:lstStyle/>
        <a:p>
          <a:endParaRPr lang="tr-TR"/>
        </a:p>
      </dgm:t>
    </dgm:pt>
    <dgm:pt modelId="{88638454-ACEF-463A-99F9-6B6CBBD185BD}" type="pres">
      <dgm:prSet presAssocID="{9C0D2C49-2DC3-4138-84DC-C77467F1EC5B}" presName="accentRepeatNode" presStyleLbl="solidFgAcc1" presStyleIdx="5" presStyleCnt="7"/>
      <dgm:spPr>
        <a:blipFill rotWithShape="0">
          <a:blip xmlns:r="http://schemas.openxmlformats.org/officeDocument/2006/relationships" r:embed="rId1"/>
          <a:stretch>
            <a:fillRect/>
          </a:stretch>
        </a:blipFill>
      </dgm:spPr>
      <dgm:t>
        <a:bodyPr/>
        <a:lstStyle/>
        <a:p>
          <a:endParaRPr lang="tr-TR"/>
        </a:p>
      </dgm:t>
    </dgm:pt>
    <dgm:pt modelId="{8F3A3C9B-17E0-4BC3-B8AB-E211DA7DBB40}" type="pres">
      <dgm:prSet presAssocID="{90DE30EF-E0A4-411A-B3CF-67EAEB52B0EA}" presName="text_7" presStyleLbl="node1" presStyleIdx="6" presStyleCnt="7">
        <dgm:presLayoutVars>
          <dgm:bulletEnabled val="1"/>
        </dgm:presLayoutVars>
      </dgm:prSet>
      <dgm:spPr/>
      <dgm:t>
        <a:bodyPr/>
        <a:lstStyle/>
        <a:p>
          <a:endParaRPr lang="tr-TR"/>
        </a:p>
      </dgm:t>
    </dgm:pt>
    <dgm:pt modelId="{C30E723A-2860-4CA0-AC4A-3E90FAA92427}" type="pres">
      <dgm:prSet presAssocID="{90DE30EF-E0A4-411A-B3CF-67EAEB52B0EA}" presName="accent_7" presStyleCnt="0"/>
      <dgm:spPr/>
      <dgm:t>
        <a:bodyPr/>
        <a:lstStyle/>
        <a:p>
          <a:endParaRPr lang="tr-TR"/>
        </a:p>
      </dgm:t>
    </dgm:pt>
    <dgm:pt modelId="{904D9430-67D4-482F-8D77-F312CA924BC9}" type="pres">
      <dgm:prSet presAssocID="{90DE30EF-E0A4-411A-B3CF-67EAEB52B0EA}" presName="accentRepeatNode" presStyleLbl="solidFgAcc1" presStyleIdx="6" presStyleCnt="7"/>
      <dgm:spPr>
        <a:blipFill rotWithShape="0">
          <a:blip xmlns:r="http://schemas.openxmlformats.org/officeDocument/2006/relationships" r:embed="rId1"/>
          <a:stretch>
            <a:fillRect/>
          </a:stretch>
        </a:blipFill>
      </dgm:spPr>
      <dgm:t>
        <a:bodyPr/>
        <a:lstStyle/>
        <a:p>
          <a:endParaRPr lang="tr-TR"/>
        </a:p>
      </dgm:t>
    </dgm:pt>
  </dgm:ptLst>
  <dgm:cxnLst>
    <dgm:cxn modelId="{E209E1D7-395A-4773-A018-0F06D6B752E4}" srcId="{E44F15A0-F540-49EA-A8AB-4D7624C47BD9}" destId="{4A6CEA86-AA3D-44D9-8207-4BC0917C3D2B}" srcOrd="1" destOrd="0" parTransId="{8BC46B0C-20DE-4089-B9B3-6BE71500399F}" sibTransId="{8C887A9C-9C5D-4E77-9B36-F5900AE44CE5}"/>
    <dgm:cxn modelId="{0BEFEE59-6324-46BB-A391-8E143CC4AB0F}" type="presOf" srcId="{9C0D2C49-2DC3-4138-84DC-C77467F1EC5B}" destId="{566A129A-8724-48C6-A56A-455C6597B6E9}" srcOrd="0" destOrd="0" presId="urn:microsoft.com/office/officeart/2008/layout/VerticalCurvedList"/>
    <dgm:cxn modelId="{8D6B2C41-FD24-46B9-B9CD-81CDB23E976F}" srcId="{E44F15A0-F540-49EA-A8AB-4D7624C47BD9}" destId="{9E6B2D65-E2C8-4AF9-9322-8021EB21AAA3}" srcOrd="0" destOrd="0" parTransId="{F6C4B5E8-6458-407C-AFE0-BB9028B26B81}" sibTransId="{52F36931-B19C-4AEF-A19B-823ACB98FA82}"/>
    <dgm:cxn modelId="{4D3170FB-6DEB-42AD-8CA9-E1DC2D218231}" srcId="{E44F15A0-F540-49EA-A8AB-4D7624C47BD9}" destId="{90DE30EF-E0A4-411A-B3CF-67EAEB52B0EA}" srcOrd="6" destOrd="0" parTransId="{16C56F7B-862E-45DD-8CE8-FF31E76A4534}" sibTransId="{5B8F0FDE-0BE3-43CB-A95B-C9B34A94820F}"/>
    <dgm:cxn modelId="{A8963F85-B882-4B8A-BA6C-48302B8C3EEE}" srcId="{E44F15A0-F540-49EA-A8AB-4D7624C47BD9}" destId="{72568BA3-6108-4F72-9592-CD9B96BDF7DA}" srcOrd="7" destOrd="0" parTransId="{220F7666-F232-4C08-95A1-73A2F5BF941E}" sibTransId="{3A27F878-A15C-43C0-B9F4-66E2282D07B4}"/>
    <dgm:cxn modelId="{78EE5D75-1BD9-4615-AAEB-CE510741D99E}" type="presOf" srcId="{8CA7644E-C25E-410B-AB09-D06175B53B23}" destId="{086FFD3B-F4B6-4729-A524-208A2D462363}" srcOrd="0" destOrd="0" presId="urn:microsoft.com/office/officeart/2008/layout/VerticalCurvedList"/>
    <dgm:cxn modelId="{148DCC88-6E8D-42C4-9598-8265CD2BEEB4}" srcId="{E44F15A0-F540-49EA-A8AB-4D7624C47BD9}" destId="{9C0D2C49-2DC3-4138-84DC-C77467F1EC5B}" srcOrd="5" destOrd="0" parTransId="{B761C51B-3053-4F49-B13F-E7EA24BA4E7D}" sibTransId="{518E28BC-CCF9-45F1-9B04-A83A91149E62}"/>
    <dgm:cxn modelId="{B8D84D9A-44FB-4E90-9F07-552FE8DD31F9}" srcId="{E44F15A0-F540-49EA-A8AB-4D7624C47BD9}" destId="{565E0C05-8463-4045-B137-512539B866FB}" srcOrd="4" destOrd="0" parTransId="{110E4F9E-2ECD-4E72-91E9-2009C93D1026}" sibTransId="{47A76BA6-5F74-4273-94BF-8456CB54FDF3}"/>
    <dgm:cxn modelId="{79471C28-4994-47AB-8B83-F1C1EFDA7BA4}" srcId="{E44F15A0-F540-49EA-A8AB-4D7624C47BD9}" destId="{B72BF7CB-D98D-40EE-9990-FB6BBC927C86}" srcOrd="10" destOrd="0" parTransId="{9F1A42E6-705B-408D-9C34-F07302A13728}" sibTransId="{6C04ABFE-B402-4CE3-BC7F-50386879C002}"/>
    <dgm:cxn modelId="{4AF6382A-DD73-4213-B448-A0BD81637E79}" type="presOf" srcId="{90DE30EF-E0A4-411A-B3CF-67EAEB52B0EA}" destId="{8F3A3C9B-17E0-4BC3-B8AB-E211DA7DBB40}" srcOrd="0" destOrd="0" presId="urn:microsoft.com/office/officeart/2008/layout/VerticalCurvedList"/>
    <dgm:cxn modelId="{3418F145-5AB0-492D-900A-2770E0B33D26}" srcId="{E44F15A0-F540-49EA-A8AB-4D7624C47BD9}" destId="{8CA7644E-C25E-410B-AB09-D06175B53B23}" srcOrd="3" destOrd="0" parTransId="{E8877B1E-FB3A-4189-B5B0-A0CA5F10A8C7}" sibTransId="{0D86A99E-5738-4E55-A1D1-8AF4AFECE5FD}"/>
    <dgm:cxn modelId="{3D225E33-717E-485E-87CF-E2EA1EB5CAED}" type="presOf" srcId="{565E0C05-8463-4045-B137-512539B866FB}" destId="{3D44BB58-50BE-4DA0-BB99-9C57105E71EA}" srcOrd="0" destOrd="0" presId="urn:microsoft.com/office/officeart/2008/layout/VerticalCurvedList"/>
    <dgm:cxn modelId="{F55B2A3A-39F9-415C-8F58-975658C24385}" srcId="{E44F15A0-F540-49EA-A8AB-4D7624C47BD9}" destId="{005F7F87-3B04-4E37-9CAE-CFB7D16E7386}" srcOrd="9" destOrd="0" parTransId="{02B5AC6E-1B54-483E-9CC9-808628577CBC}" sibTransId="{9E33180E-49D8-4E24-BDBF-E547DAEEA31F}"/>
    <dgm:cxn modelId="{4E4F93A8-9E7A-4A69-BC35-435DAF38648D}" type="presOf" srcId="{9E6B2D65-E2C8-4AF9-9322-8021EB21AAA3}" destId="{84FCC42A-B470-4648-9F0C-E2832936D6F0}" srcOrd="0" destOrd="0" presId="urn:microsoft.com/office/officeart/2008/layout/VerticalCurvedList"/>
    <dgm:cxn modelId="{9BCD59A0-DABC-4AE2-A76F-545E7A653831}" type="presOf" srcId="{7EE52DF1-D056-4BE1-A1EE-0E882C503F41}" destId="{AA73DDD5-E3A2-4A37-A48A-DA953C0C987F}" srcOrd="0" destOrd="0" presId="urn:microsoft.com/office/officeart/2008/layout/VerticalCurvedList"/>
    <dgm:cxn modelId="{A88E7053-42C9-4B46-A8F8-7A226A218E72}" type="presOf" srcId="{E44F15A0-F540-49EA-A8AB-4D7624C47BD9}" destId="{2F56EC9C-014C-42B6-852C-2A2A78F87864}" srcOrd="0" destOrd="0" presId="urn:microsoft.com/office/officeart/2008/layout/VerticalCurvedList"/>
    <dgm:cxn modelId="{8B032EC6-EDC6-4C69-AC8D-3040A276F8F0}" srcId="{E44F15A0-F540-49EA-A8AB-4D7624C47BD9}" destId="{7EE52DF1-D056-4BE1-A1EE-0E882C503F41}" srcOrd="2" destOrd="0" parTransId="{EF59B110-09AE-4D91-9012-2D4F5D1F5A60}" sibTransId="{FD35E970-34AC-4FC8-8EFB-285CD8E4D49D}"/>
    <dgm:cxn modelId="{9E2C296C-841B-4911-BE39-93EB467D12FA}" type="presOf" srcId="{52F36931-B19C-4AEF-A19B-823ACB98FA82}" destId="{F80AB329-0627-4A83-8876-1E60351B6FF2}" srcOrd="0" destOrd="0" presId="urn:microsoft.com/office/officeart/2008/layout/VerticalCurvedList"/>
    <dgm:cxn modelId="{4F92B992-AE31-4A7D-B055-C74602959E0F}" type="presOf" srcId="{4A6CEA86-AA3D-44D9-8207-4BC0917C3D2B}" destId="{F43330E5-122C-4386-9A59-7303E0578494}" srcOrd="0" destOrd="0" presId="urn:microsoft.com/office/officeart/2008/layout/VerticalCurvedList"/>
    <dgm:cxn modelId="{C4FBA6DC-EEB1-4C87-8AC2-A814F209696F}" srcId="{E44F15A0-F540-49EA-A8AB-4D7624C47BD9}" destId="{EA1AA85B-8418-4CF4-B9C8-C3FF4E89D56B}" srcOrd="8" destOrd="0" parTransId="{4AEAB61E-8EC2-4785-A813-71EA3648AB89}" sibTransId="{AD3861B8-DFC8-4015-A414-2E7AE131117F}"/>
    <dgm:cxn modelId="{F23C415F-70F3-458E-B5A5-3745B96F8CB5}" type="presParOf" srcId="{2F56EC9C-014C-42B6-852C-2A2A78F87864}" destId="{9B88EB5C-C64E-4178-BF46-635E087367AC}" srcOrd="0" destOrd="0" presId="urn:microsoft.com/office/officeart/2008/layout/VerticalCurvedList"/>
    <dgm:cxn modelId="{DDC8C78C-C577-4B19-871A-6EF6D95981CD}" type="presParOf" srcId="{9B88EB5C-C64E-4178-BF46-635E087367AC}" destId="{66E46D9B-5467-4F8C-BE76-7CD38FADD9FD}" srcOrd="0" destOrd="0" presId="urn:microsoft.com/office/officeart/2008/layout/VerticalCurvedList"/>
    <dgm:cxn modelId="{28C0AA9C-EE67-4AB5-8397-08E0CD1CBECF}" type="presParOf" srcId="{66E46D9B-5467-4F8C-BE76-7CD38FADD9FD}" destId="{0FC41193-50C7-4504-9BA4-967B2C666337}" srcOrd="0" destOrd="0" presId="urn:microsoft.com/office/officeart/2008/layout/VerticalCurvedList"/>
    <dgm:cxn modelId="{3ABDACDA-4C3A-43B4-A09F-67223611BAA0}" type="presParOf" srcId="{66E46D9B-5467-4F8C-BE76-7CD38FADD9FD}" destId="{F80AB329-0627-4A83-8876-1E60351B6FF2}" srcOrd="1" destOrd="0" presId="urn:microsoft.com/office/officeart/2008/layout/VerticalCurvedList"/>
    <dgm:cxn modelId="{24706D0B-B3E3-40F3-B6DC-CC7D72861592}" type="presParOf" srcId="{66E46D9B-5467-4F8C-BE76-7CD38FADD9FD}" destId="{6812BCD6-A9F2-413C-B076-FBF7F1BB92ED}" srcOrd="2" destOrd="0" presId="urn:microsoft.com/office/officeart/2008/layout/VerticalCurvedList"/>
    <dgm:cxn modelId="{5843FCBE-475E-4271-9922-358FA1A34474}" type="presParOf" srcId="{66E46D9B-5467-4F8C-BE76-7CD38FADD9FD}" destId="{BA29C820-33B4-4619-B5EE-B3C0D0957777}" srcOrd="3" destOrd="0" presId="urn:microsoft.com/office/officeart/2008/layout/VerticalCurvedList"/>
    <dgm:cxn modelId="{63A36AE8-4030-4035-A118-99692AE7A9D2}" type="presParOf" srcId="{9B88EB5C-C64E-4178-BF46-635E087367AC}" destId="{84FCC42A-B470-4648-9F0C-E2832936D6F0}" srcOrd="1" destOrd="0" presId="urn:microsoft.com/office/officeart/2008/layout/VerticalCurvedList"/>
    <dgm:cxn modelId="{BF8ECD02-0F06-4AF5-8928-1B450BE23795}" type="presParOf" srcId="{9B88EB5C-C64E-4178-BF46-635E087367AC}" destId="{43CB9E4B-4F03-463A-B737-E6C1446E1AF9}" srcOrd="2" destOrd="0" presId="urn:microsoft.com/office/officeart/2008/layout/VerticalCurvedList"/>
    <dgm:cxn modelId="{F72163B2-5230-44AB-AB90-0E433F69AF35}" type="presParOf" srcId="{43CB9E4B-4F03-463A-B737-E6C1446E1AF9}" destId="{8D1BEE6C-A97B-454A-A1C5-E1F4936EEBA2}" srcOrd="0" destOrd="0" presId="urn:microsoft.com/office/officeart/2008/layout/VerticalCurvedList"/>
    <dgm:cxn modelId="{3651A63E-EC42-4F16-8FC1-98672A892662}" type="presParOf" srcId="{9B88EB5C-C64E-4178-BF46-635E087367AC}" destId="{F43330E5-122C-4386-9A59-7303E0578494}" srcOrd="3" destOrd="0" presId="urn:microsoft.com/office/officeart/2008/layout/VerticalCurvedList"/>
    <dgm:cxn modelId="{566970B3-4FC9-46E0-B150-0391A6A9CC02}" type="presParOf" srcId="{9B88EB5C-C64E-4178-BF46-635E087367AC}" destId="{A158597B-9147-427C-8C75-ED236725F2BE}" srcOrd="4" destOrd="0" presId="urn:microsoft.com/office/officeart/2008/layout/VerticalCurvedList"/>
    <dgm:cxn modelId="{A3F9F5EE-37AA-4BA1-B390-287738A4D9C7}" type="presParOf" srcId="{A158597B-9147-427C-8C75-ED236725F2BE}" destId="{74869FCC-833E-4D5E-BE55-B4B54DFB4504}" srcOrd="0" destOrd="0" presId="urn:microsoft.com/office/officeart/2008/layout/VerticalCurvedList"/>
    <dgm:cxn modelId="{68DBC812-A021-44AA-ACD4-8A27F72DAEC3}" type="presParOf" srcId="{9B88EB5C-C64E-4178-BF46-635E087367AC}" destId="{AA73DDD5-E3A2-4A37-A48A-DA953C0C987F}" srcOrd="5" destOrd="0" presId="urn:microsoft.com/office/officeart/2008/layout/VerticalCurvedList"/>
    <dgm:cxn modelId="{1AF76465-CBE8-424E-B889-837F0CBC13FD}" type="presParOf" srcId="{9B88EB5C-C64E-4178-BF46-635E087367AC}" destId="{48B2EC55-36E3-4A3A-9A1C-3B04A6BB64C4}" srcOrd="6" destOrd="0" presId="urn:microsoft.com/office/officeart/2008/layout/VerticalCurvedList"/>
    <dgm:cxn modelId="{A7A4DB5D-97C7-45B6-89F9-BE11527CC77F}" type="presParOf" srcId="{48B2EC55-36E3-4A3A-9A1C-3B04A6BB64C4}" destId="{B6CF92FB-B80F-423C-9A8B-9E5C3B22A494}" srcOrd="0" destOrd="0" presId="urn:microsoft.com/office/officeart/2008/layout/VerticalCurvedList"/>
    <dgm:cxn modelId="{88F0A620-EBA7-4614-89DC-2B989431F305}" type="presParOf" srcId="{9B88EB5C-C64E-4178-BF46-635E087367AC}" destId="{086FFD3B-F4B6-4729-A524-208A2D462363}" srcOrd="7" destOrd="0" presId="urn:microsoft.com/office/officeart/2008/layout/VerticalCurvedList"/>
    <dgm:cxn modelId="{A9DF07AD-68FD-4522-B2F0-B2A51F89BE32}" type="presParOf" srcId="{9B88EB5C-C64E-4178-BF46-635E087367AC}" destId="{29042498-7B7D-4FC1-9207-1A4957B5B914}" srcOrd="8" destOrd="0" presId="urn:microsoft.com/office/officeart/2008/layout/VerticalCurvedList"/>
    <dgm:cxn modelId="{1D5DE21A-4F13-4298-A5C9-822C6FFD48DB}" type="presParOf" srcId="{29042498-7B7D-4FC1-9207-1A4957B5B914}" destId="{3311A4C7-D1F0-437B-ABD8-EB14956B1961}" srcOrd="0" destOrd="0" presId="urn:microsoft.com/office/officeart/2008/layout/VerticalCurvedList"/>
    <dgm:cxn modelId="{63CD039B-534C-4E08-B8F0-564656779B08}" type="presParOf" srcId="{9B88EB5C-C64E-4178-BF46-635E087367AC}" destId="{3D44BB58-50BE-4DA0-BB99-9C57105E71EA}" srcOrd="9" destOrd="0" presId="urn:microsoft.com/office/officeart/2008/layout/VerticalCurvedList"/>
    <dgm:cxn modelId="{71FE7E64-A1C6-49E8-AEE5-C74C4B9C71B8}" type="presParOf" srcId="{9B88EB5C-C64E-4178-BF46-635E087367AC}" destId="{D7F5B7AE-EFA7-4CB0-826C-D46D938F04F6}" srcOrd="10" destOrd="0" presId="urn:microsoft.com/office/officeart/2008/layout/VerticalCurvedList"/>
    <dgm:cxn modelId="{D8D4219C-2846-4AB1-AB53-9AD4D27A2D59}" type="presParOf" srcId="{D7F5B7AE-EFA7-4CB0-826C-D46D938F04F6}" destId="{84095FE0-3ABE-472D-A7D6-2D904143F36D}" srcOrd="0" destOrd="0" presId="urn:microsoft.com/office/officeart/2008/layout/VerticalCurvedList"/>
    <dgm:cxn modelId="{E97CDF4C-7AC3-4F4A-AEAE-FB0F079BB611}" type="presParOf" srcId="{9B88EB5C-C64E-4178-BF46-635E087367AC}" destId="{566A129A-8724-48C6-A56A-455C6597B6E9}" srcOrd="11" destOrd="0" presId="urn:microsoft.com/office/officeart/2008/layout/VerticalCurvedList"/>
    <dgm:cxn modelId="{2698FBB7-38F8-41C1-908A-42E95AD8A6CA}" type="presParOf" srcId="{9B88EB5C-C64E-4178-BF46-635E087367AC}" destId="{38DBCFE1-DA03-4FB4-ADDA-3D9424DA5FFB}" srcOrd="12" destOrd="0" presId="urn:microsoft.com/office/officeart/2008/layout/VerticalCurvedList"/>
    <dgm:cxn modelId="{CEC22B0D-E071-4D25-9E0C-DB7223D4EC8B}" type="presParOf" srcId="{38DBCFE1-DA03-4FB4-ADDA-3D9424DA5FFB}" destId="{88638454-ACEF-463A-99F9-6B6CBBD185BD}" srcOrd="0" destOrd="0" presId="urn:microsoft.com/office/officeart/2008/layout/VerticalCurvedList"/>
    <dgm:cxn modelId="{51BF6039-BC56-4FBC-8DF9-207EB5454467}" type="presParOf" srcId="{9B88EB5C-C64E-4178-BF46-635E087367AC}" destId="{8F3A3C9B-17E0-4BC3-B8AB-E211DA7DBB40}" srcOrd="13" destOrd="0" presId="urn:microsoft.com/office/officeart/2008/layout/VerticalCurvedList"/>
    <dgm:cxn modelId="{55D2C873-5F60-40CC-82E5-20DD902463D2}" type="presParOf" srcId="{9B88EB5C-C64E-4178-BF46-635E087367AC}" destId="{C30E723A-2860-4CA0-AC4A-3E90FAA92427}" srcOrd="14" destOrd="0" presId="urn:microsoft.com/office/officeart/2008/layout/VerticalCurvedList"/>
    <dgm:cxn modelId="{DA864F25-89AC-48B6-9467-FBFA40FB054B}" type="presParOf" srcId="{C30E723A-2860-4CA0-AC4A-3E90FAA92427}" destId="{904D9430-67D4-482F-8D77-F312CA924BC9}"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4F15A0-F540-49EA-A8AB-4D7624C47BD9}" type="doc">
      <dgm:prSet loTypeId="urn:microsoft.com/office/officeart/2005/8/layout/vList4#1" loCatId="list" qsTypeId="urn:microsoft.com/office/officeart/2005/8/quickstyle/3d3" qsCatId="3D" csTypeId="urn:microsoft.com/office/officeart/2005/8/colors/accent6_3" csCatId="accent6" phldr="1"/>
      <dgm:spPr/>
      <dgm:t>
        <a:bodyPr/>
        <a:lstStyle/>
        <a:p>
          <a:endParaRPr lang="tr-TR"/>
        </a:p>
      </dgm:t>
    </dgm:pt>
    <dgm:pt modelId="{4A6CEA86-AA3D-44D9-8207-4BC0917C3D2B}">
      <dgm:prSet phldrT="[Metin]"/>
      <dgm:spPr/>
      <dgm:t>
        <a:bodyPr/>
        <a:lstStyle/>
        <a:p>
          <a:r>
            <a:rPr lang="tr-TR" b="1" dirty="0" smtClean="0">
              <a:solidFill>
                <a:schemeClr val="tx1"/>
              </a:solidFill>
              <a:latin typeface="Times New Roman" pitchFamily="18" charset="0"/>
              <a:cs typeface="Times New Roman" pitchFamily="18" charset="0"/>
            </a:rPr>
            <a:t>Grup Taramaya başvuran 3.4. sınıf öğrenci sayısı 125bin ildeki sayı:1800</a:t>
          </a:r>
          <a:endParaRPr lang="tr-TR" b="1" dirty="0">
            <a:solidFill>
              <a:schemeClr val="tx1"/>
            </a:solidFill>
            <a:latin typeface="Times New Roman" pitchFamily="18" charset="0"/>
            <a:cs typeface="Times New Roman" pitchFamily="18" charset="0"/>
          </a:endParaRPr>
        </a:p>
      </dgm:t>
    </dgm:pt>
    <dgm:pt modelId="{8BC46B0C-20DE-4089-B9B3-6BE71500399F}" type="parTrans" cxnId="{E209E1D7-395A-4773-A018-0F06D6B752E4}">
      <dgm:prSet/>
      <dgm:spPr/>
      <dgm:t>
        <a:bodyPr/>
        <a:lstStyle/>
        <a:p>
          <a:endParaRPr lang="tr-TR" b="1">
            <a:solidFill>
              <a:schemeClr val="tx1"/>
            </a:solidFill>
            <a:latin typeface="Times New Roman" pitchFamily="18" charset="0"/>
            <a:cs typeface="Times New Roman" pitchFamily="18" charset="0"/>
          </a:endParaRPr>
        </a:p>
      </dgm:t>
    </dgm:pt>
    <dgm:pt modelId="{8C887A9C-9C5D-4E77-9B36-F5900AE44CE5}" type="sibTrans" cxnId="{E209E1D7-395A-4773-A018-0F06D6B752E4}">
      <dgm:prSet/>
      <dgm:spPr/>
      <dgm:t>
        <a:bodyPr/>
        <a:lstStyle/>
        <a:p>
          <a:endParaRPr lang="tr-TR" b="1">
            <a:solidFill>
              <a:schemeClr val="tx1"/>
            </a:solidFill>
            <a:latin typeface="Times New Roman" pitchFamily="18" charset="0"/>
            <a:cs typeface="Times New Roman" pitchFamily="18" charset="0"/>
          </a:endParaRPr>
        </a:p>
      </dgm:t>
    </dgm:pt>
    <dgm:pt modelId="{8CA7644E-C25E-410B-AB09-D06175B53B23}">
      <dgm:prSet phldrT="[Metin]"/>
      <dgm:spPr/>
      <dgm:t>
        <a:bodyPr/>
        <a:lstStyle/>
        <a:p>
          <a:r>
            <a:rPr lang="tr-TR" b="1" dirty="0" smtClean="0">
              <a:solidFill>
                <a:schemeClr val="tx1"/>
              </a:solidFill>
              <a:latin typeface="Times New Roman" pitchFamily="18" charset="0"/>
              <a:cs typeface="Times New Roman" pitchFamily="18" charset="0"/>
            </a:rPr>
            <a:t>Genel zihinsel yetenek alanı:27 öğrenci</a:t>
          </a:r>
          <a:endParaRPr lang="tr-TR" b="1" dirty="0">
            <a:solidFill>
              <a:schemeClr val="tx1"/>
            </a:solidFill>
            <a:latin typeface="Times New Roman" pitchFamily="18" charset="0"/>
            <a:cs typeface="Times New Roman" pitchFamily="18" charset="0"/>
          </a:endParaRPr>
        </a:p>
      </dgm:t>
    </dgm:pt>
    <dgm:pt modelId="{E8877B1E-FB3A-4189-B5B0-A0CA5F10A8C7}" type="parTrans" cxnId="{3418F145-5AB0-492D-900A-2770E0B33D26}">
      <dgm:prSet/>
      <dgm:spPr/>
      <dgm:t>
        <a:bodyPr/>
        <a:lstStyle/>
        <a:p>
          <a:endParaRPr lang="tr-TR" b="1">
            <a:solidFill>
              <a:schemeClr val="tx1"/>
            </a:solidFill>
            <a:latin typeface="Times New Roman" pitchFamily="18" charset="0"/>
            <a:cs typeface="Times New Roman" pitchFamily="18" charset="0"/>
          </a:endParaRPr>
        </a:p>
      </dgm:t>
    </dgm:pt>
    <dgm:pt modelId="{0D86A99E-5738-4E55-A1D1-8AF4AFECE5FD}" type="sibTrans" cxnId="{3418F145-5AB0-492D-900A-2770E0B33D26}">
      <dgm:prSet/>
      <dgm:spPr/>
      <dgm:t>
        <a:bodyPr/>
        <a:lstStyle/>
        <a:p>
          <a:endParaRPr lang="tr-TR" b="1">
            <a:solidFill>
              <a:schemeClr val="tx1"/>
            </a:solidFill>
            <a:latin typeface="Times New Roman" pitchFamily="18" charset="0"/>
            <a:cs typeface="Times New Roman" pitchFamily="18" charset="0"/>
          </a:endParaRPr>
        </a:p>
      </dgm:t>
    </dgm:pt>
    <dgm:pt modelId="{565E0C05-8463-4045-B137-512539B866FB}">
      <dgm:prSet phldrT="[Metin]"/>
      <dgm:spPr/>
      <dgm:t>
        <a:bodyPr/>
        <a:lstStyle/>
        <a:p>
          <a:r>
            <a:rPr lang="tr-TR" b="1" dirty="0" smtClean="0">
              <a:solidFill>
                <a:schemeClr val="tx1"/>
              </a:solidFill>
              <a:latin typeface="Times New Roman" pitchFamily="18" charset="0"/>
              <a:cs typeface="Times New Roman" pitchFamily="18" charset="0"/>
            </a:rPr>
            <a:t>Müzik Alanı :23 öğrenci</a:t>
          </a:r>
          <a:endParaRPr lang="tr-TR" b="1" dirty="0">
            <a:solidFill>
              <a:schemeClr val="tx1"/>
            </a:solidFill>
            <a:latin typeface="Times New Roman" pitchFamily="18" charset="0"/>
            <a:cs typeface="Times New Roman" pitchFamily="18" charset="0"/>
          </a:endParaRPr>
        </a:p>
      </dgm:t>
    </dgm:pt>
    <dgm:pt modelId="{110E4F9E-2ECD-4E72-91E9-2009C93D1026}" type="parTrans" cxnId="{B8D84D9A-44FB-4E90-9F07-552FE8DD31F9}">
      <dgm:prSet/>
      <dgm:spPr/>
      <dgm:t>
        <a:bodyPr/>
        <a:lstStyle/>
        <a:p>
          <a:endParaRPr lang="tr-TR" b="1">
            <a:solidFill>
              <a:schemeClr val="tx1"/>
            </a:solidFill>
            <a:latin typeface="Times New Roman" pitchFamily="18" charset="0"/>
            <a:cs typeface="Times New Roman" pitchFamily="18" charset="0"/>
          </a:endParaRPr>
        </a:p>
      </dgm:t>
    </dgm:pt>
    <dgm:pt modelId="{47A76BA6-5F74-4273-94BF-8456CB54FDF3}" type="sibTrans" cxnId="{B8D84D9A-44FB-4E90-9F07-552FE8DD31F9}">
      <dgm:prSet/>
      <dgm:spPr/>
      <dgm:t>
        <a:bodyPr/>
        <a:lstStyle/>
        <a:p>
          <a:endParaRPr lang="tr-TR" b="1">
            <a:solidFill>
              <a:schemeClr val="tx1"/>
            </a:solidFill>
            <a:latin typeface="Times New Roman" pitchFamily="18" charset="0"/>
            <a:cs typeface="Times New Roman" pitchFamily="18" charset="0"/>
          </a:endParaRPr>
        </a:p>
      </dgm:t>
    </dgm:pt>
    <dgm:pt modelId="{9C0D2C49-2DC3-4138-84DC-C77467F1EC5B}">
      <dgm:prSet phldrT="[Metin]"/>
      <dgm:spPr/>
      <dgm:t>
        <a:bodyPr/>
        <a:lstStyle/>
        <a:p>
          <a:r>
            <a:rPr lang="tr-TR" b="1" dirty="0" smtClean="0">
              <a:solidFill>
                <a:schemeClr val="tx1"/>
              </a:solidFill>
              <a:latin typeface="Times New Roman" pitchFamily="18" charset="0"/>
              <a:cs typeface="Times New Roman" pitchFamily="18" charset="0"/>
            </a:rPr>
            <a:t>Resim Alanı:29 öğrenci</a:t>
          </a:r>
          <a:endParaRPr lang="tr-TR" b="1" dirty="0">
            <a:solidFill>
              <a:schemeClr val="tx1"/>
            </a:solidFill>
            <a:latin typeface="Times New Roman" pitchFamily="18" charset="0"/>
            <a:cs typeface="Times New Roman" pitchFamily="18" charset="0"/>
          </a:endParaRPr>
        </a:p>
      </dgm:t>
    </dgm:pt>
    <dgm:pt modelId="{B761C51B-3053-4F49-B13F-E7EA24BA4E7D}" type="parTrans" cxnId="{148DCC88-6E8D-42C4-9598-8265CD2BEEB4}">
      <dgm:prSet/>
      <dgm:spPr/>
      <dgm:t>
        <a:bodyPr/>
        <a:lstStyle/>
        <a:p>
          <a:endParaRPr lang="tr-TR" b="1">
            <a:solidFill>
              <a:schemeClr val="tx1"/>
            </a:solidFill>
            <a:latin typeface="Times New Roman" pitchFamily="18" charset="0"/>
            <a:cs typeface="Times New Roman" pitchFamily="18" charset="0"/>
          </a:endParaRPr>
        </a:p>
      </dgm:t>
    </dgm:pt>
    <dgm:pt modelId="{518E28BC-CCF9-45F1-9B04-A83A91149E62}" type="sibTrans" cxnId="{148DCC88-6E8D-42C4-9598-8265CD2BEEB4}">
      <dgm:prSet/>
      <dgm:spPr/>
      <dgm:t>
        <a:bodyPr/>
        <a:lstStyle/>
        <a:p>
          <a:endParaRPr lang="tr-TR" b="1">
            <a:solidFill>
              <a:schemeClr val="tx1"/>
            </a:solidFill>
            <a:latin typeface="Times New Roman" pitchFamily="18" charset="0"/>
            <a:cs typeface="Times New Roman" pitchFamily="18" charset="0"/>
          </a:endParaRPr>
        </a:p>
      </dgm:t>
    </dgm:pt>
    <dgm:pt modelId="{90DE30EF-E0A4-411A-B3CF-67EAEB52B0EA}">
      <dgm:prSet phldrT="[Metin]"/>
      <dgm:spPr/>
      <dgm:t>
        <a:bodyPr/>
        <a:lstStyle/>
        <a:p>
          <a:r>
            <a:rPr lang="tr-TR" b="1" dirty="0" smtClean="0">
              <a:solidFill>
                <a:schemeClr val="tx1"/>
              </a:solidFill>
              <a:latin typeface="Times New Roman" pitchFamily="18" charset="0"/>
              <a:cs typeface="Times New Roman" pitchFamily="18" charset="0"/>
            </a:rPr>
            <a:t>17 farklı okul 79 </a:t>
          </a:r>
          <a:r>
            <a:rPr lang="tr-TR" b="1" smtClean="0">
              <a:solidFill>
                <a:schemeClr val="tx1"/>
              </a:solidFill>
              <a:latin typeface="Times New Roman" pitchFamily="18" charset="0"/>
              <a:cs typeface="Times New Roman" pitchFamily="18" charset="0"/>
            </a:rPr>
            <a:t>öğrenci    47K+32E </a:t>
          </a:r>
          <a:endParaRPr lang="tr-TR" b="1" dirty="0">
            <a:solidFill>
              <a:schemeClr val="tx1"/>
            </a:solidFill>
            <a:latin typeface="Times New Roman" pitchFamily="18" charset="0"/>
            <a:cs typeface="Times New Roman" pitchFamily="18" charset="0"/>
          </a:endParaRPr>
        </a:p>
      </dgm:t>
    </dgm:pt>
    <dgm:pt modelId="{16C56F7B-862E-45DD-8CE8-FF31E76A4534}" type="parTrans" cxnId="{4D3170FB-6DEB-42AD-8CA9-E1DC2D218231}">
      <dgm:prSet/>
      <dgm:spPr/>
      <dgm:t>
        <a:bodyPr/>
        <a:lstStyle/>
        <a:p>
          <a:endParaRPr lang="tr-TR" b="1">
            <a:solidFill>
              <a:schemeClr val="tx1"/>
            </a:solidFill>
            <a:latin typeface="Times New Roman" pitchFamily="18" charset="0"/>
            <a:cs typeface="Times New Roman" pitchFamily="18" charset="0"/>
          </a:endParaRPr>
        </a:p>
      </dgm:t>
    </dgm:pt>
    <dgm:pt modelId="{5B8F0FDE-0BE3-43CB-A95B-C9B34A94820F}" type="sibTrans" cxnId="{4D3170FB-6DEB-42AD-8CA9-E1DC2D218231}">
      <dgm:prSet/>
      <dgm:spPr/>
      <dgm:t>
        <a:bodyPr/>
        <a:lstStyle/>
        <a:p>
          <a:endParaRPr lang="tr-TR" b="1">
            <a:solidFill>
              <a:schemeClr val="tx1"/>
            </a:solidFill>
            <a:latin typeface="Times New Roman" pitchFamily="18" charset="0"/>
            <a:cs typeface="Times New Roman" pitchFamily="18" charset="0"/>
          </a:endParaRPr>
        </a:p>
      </dgm:t>
    </dgm:pt>
    <dgm:pt modelId="{9E6B2D65-E2C8-4AF9-9322-8021EB21AAA3}">
      <dgm:prSet phldrT="[Metin]"/>
      <dgm:spPr/>
      <dgm:t>
        <a:bodyPr/>
        <a:lstStyle/>
        <a:p>
          <a:r>
            <a:rPr lang="tr-TR" b="1" dirty="0" smtClean="0">
              <a:solidFill>
                <a:schemeClr val="tx1"/>
              </a:solidFill>
              <a:latin typeface="Times New Roman" pitchFamily="18" charset="0"/>
              <a:cs typeface="Times New Roman" pitchFamily="18" charset="0"/>
            </a:rPr>
            <a:t>Grup Taramaya başvuran 1.2. sınıf öğrenci sayısı 175bin ildeki sayı:1200</a:t>
          </a:r>
          <a:endParaRPr lang="tr-TR" b="1" dirty="0">
            <a:solidFill>
              <a:schemeClr val="tx1"/>
            </a:solidFill>
            <a:latin typeface="Times New Roman" pitchFamily="18" charset="0"/>
            <a:cs typeface="Times New Roman" pitchFamily="18" charset="0"/>
          </a:endParaRPr>
        </a:p>
      </dgm:t>
    </dgm:pt>
    <dgm:pt modelId="{F6C4B5E8-6458-407C-AFE0-BB9028B26B81}" type="parTrans" cxnId="{8D6B2C41-FD24-46B9-B9CD-81CDB23E976F}">
      <dgm:prSet/>
      <dgm:spPr/>
      <dgm:t>
        <a:bodyPr/>
        <a:lstStyle/>
        <a:p>
          <a:endParaRPr lang="tr-TR" b="1">
            <a:solidFill>
              <a:schemeClr val="tx1"/>
            </a:solidFill>
            <a:latin typeface="Times New Roman" pitchFamily="18" charset="0"/>
            <a:cs typeface="Times New Roman" pitchFamily="18" charset="0"/>
          </a:endParaRPr>
        </a:p>
      </dgm:t>
    </dgm:pt>
    <dgm:pt modelId="{52F36931-B19C-4AEF-A19B-823ACB98FA82}" type="sibTrans" cxnId="{8D6B2C41-FD24-46B9-B9CD-81CDB23E976F}">
      <dgm:prSet/>
      <dgm:spPr/>
      <dgm:t>
        <a:bodyPr/>
        <a:lstStyle/>
        <a:p>
          <a:endParaRPr lang="tr-TR" b="1">
            <a:solidFill>
              <a:schemeClr val="tx1"/>
            </a:solidFill>
            <a:latin typeface="Times New Roman" pitchFamily="18" charset="0"/>
            <a:cs typeface="Times New Roman" pitchFamily="18" charset="0"/>
          </a:endParaRPr>
        </a:p>
      </dgm:t>
    </dgm:pt>
    <dgm:pt modelId="{F974EF6A-0141-452B-AD04-57314473FD25}">
      <dgm:prSet phldrT="[Metin]"/>
      <dgm:spPr/>
      <dgm:t>
        <a:bodyPr/>
        <a:lstStyle/>
        <a:p>
          <a:r>
            <a:rPr lang="tr-TR" b="1" dirty="0" smtClean="0">
              <a:solidFill>
                <a:schemeClr val="tx1"/>
              </a:solidFill>
              <a:latin typeface="Times New Roman" pitchFamily="18" charset="0"/>
              <a:cs typeface="Times New Roman" pitchFamily="18" charset="0"/>
            </a:rPr>
            <a:t>2. Sınıf:23    3.Sınıf:31     4. Sınıf:16    5. Sınıf:9</a:t>
          </a:r>
          <a:endParaRPr lang="tr-TR" b="1" dirty="0">
            <a:solidFill>
              <a:schemeClr val="tx1"/>
            </a:solidFill>
            <a:latin typeface="Times New Roman" pitchFamily="18" charset="0"/>
            <a:cs typeface="Times New Roman" pitchFamily="18" charset="0"/>
          </a:endParaRPr>
        </a:p>
      </dgm:t>
    </dgm:pt>
    <dgm:pt modelId="{ABE5BADC-499E-4092-87E4-703FDF2429F8}" type="parTrans" cxnId="{7CD2AC8D-1928-42FB-BEAE-537CADCE2B14}">
      <dgm:prSet/>
      <dgm:spPr/>
      <dgm:t>
        <a:bodyPr/>
        <a:lstStyle/>
        <a:p>
          <a:endParaRPr lang="tr-TR"/>
        </a:p>
      </dgm:t>
    </dgm:pt>
    <dgm:pt modelId="{60E00534-2852-4A34-82BB-BF1EA11C6AB6}" type="sibTrans" cxnId="{7CD2AC8D-1928-42FB-BEAE-537CADCE2B14}">
      <dgm:prSet/>
      <dgm:spPr/>
      <dgm:t>
        <a:bodyPr/>
        <a:lstStyle/>
        <a:p>
          <a:endParaRPr lang="tr-TR"/>
        </a:p>
      </dgm:t>
    </dgm:pt>
    <dgm:pt modelId="{B1800E01-5495-47D4-89C4-A949D4807884}" type="pres">
      <dgm:prSet presAssocID="{E44F15A0-F540-49EA-A8AB-4D7624C47BD9}" presName="linear" presStyleCnt="0">
        <dgm:presLayoutVars>
          <dgm:dir/>
          <dgm:resizeHandles val="exact"/>
        </dgm:presLayoutVars>
      </dgm:prSet>
      <dgm:spPr/>
      <dgm:t>
        <a:bodyPr/>
        <a:lstStyle/>
        <a:p>
          <a:endParaRPr lang="tr-TR"/>
        </a:p>
      </dgm:t>
    </dgm:pt>
    <dgm:pt modelId="{61DF8F7D-EE2B-4F80-9F02-C9FF4FC00FD5}" type="pres">
      <dgm:prSet presAssocID="{9E6B2D65-E2C8-4AF9-9322-8021EB21AAA3}" presName="comp" presStyleCnt="0"/>
      <dgm:spPr/>
      <dgm:t>
        <a:bodyPr/>
        <a:lstStyle/>
        <a:p>
          <a:endParaRPr lang="tr-TR"/>
        </a:p>
      </dgm:t>
    </dgm:pt>
    <dgm:pt modelId="{DA52E6D5-8266-4143-9B9F-F567630D1CCA}" type="pres">
      <dgm:prSet presAssocID="{9E6B2D65-E2C8-4AF9-9322-8021EB21AAA3}" presName="box" presStyleLbl="node1" presStyleIdx="0" presStyleCnt="7"/>
      <dgm:spPr/>
      <dgm:t>
        <a:bodyPr/>
        <a:lstStyle/>
        <a:p>
          <a:endParaRPr lang="tr-TR"/>
        </a:p>
      </dgm:t>
    </dgm:pt>
    <dgm:pt modelId="{35DE6853-129E-4B1F-B9AE-62C139A33387}" type="pres">
      <dgm:prSet presAssocID="{9E6B2D65-E2C8-4AF9-9322-8021EB21AAA3}" presName="img" presStyleLbl="fgImgPlace1" presStyleIdx="0" presStyleCnt="7"/>
      <dgm:spPr>
        <a:blipFill rotWithShape="0">
          <a:blip xmlns:r="http://schemas.openxmlformats.org/officeDocument/2006/relationships" r:embed="rId1"/>
          <a:stretch>
            <a:fillRect/>
          </a:stretch>
        </a:blipFill>
      </dgm:spPr>
      <dgm:t>
        <a:bodyPr/>
        <a:lstStyle/>
        <a:p>
          <a:endParaRPr lang="tr-TR"/>
        </a:p>
      </dgm:t>
    </dgm:pt>
    <dgm:pt modelId="{A7E0DF41-B887-4D04-AD4D-7ABD0A3221DC}" type="pres">
      <dgm:prSet presAssocID="{9E6B2D65-E2C8-4AF9-9322-8021EB21AAA3}" presName="text" presStyleLbl="node1" presStyleIdx="0" presStyleCnt="7">
        <dgm:presLayoutVars>
          <dgm:bulletEnabled val="1"/>
        </dgm:presLayoutVars>
      </dgm:prSet>
      <dgm:spPr/>
      <dgm:t>
        <a:bodyPr/>
        <a:lstStyle/>
        <a:p>
          <a:endParaRPr lang="tr-TR"/>
        </a:p>
      </dgm:t>
    </dgm:pt>
    <dgm:pt modelId="{25D7B204-BDA9-477F-8A78-F453F2AFBA15}" type="pres">
      <dgm:prSet presAssocID="{52F36931-B19C-4AEF-A19B-823ACB98FA82}" presName="spacer" presStyleCnt="0"/>
      <dgm:spPr/>
      <dgm:t>
        <a:bodyPr/>
        <a:lstStyle/>
        <a:p>
          <a:endParaRPr lang="tr-TR"/>
        </a:p>
      </dgm:t>
    </dgm:pt>
    <dgm:pt modelId="{9F08C49D-C2A3-45EE-B2C5-28BCAF3A239C}" type="pres">
      <dgm:prSet presAssocID="{4A6CEA86-AA3D-44D9-8207-4BC0917C3D2B}" presName="comp" presStyleCnt="0"/>
      <dgm:spPr/>
      <dgm:t>
        <a:bodyPr/>
        <a:lstStyle/>
        <a:p>
          <a:endParaRPr lang="tr-TR"/>
        </a:p>
      </dgm:t>
    </dgm:pt>
    <dgm:pt modelId="{6183DA25-1F1B-4E8E-9F17-8674ECA22682}" type="pres">
      <dgm:prSet presAssocID="{4A6CEA86-AA3D-44D9-8207-4BC0917C3D2B}" presName="box" presStyleLbl="node1" presStyleIdx="1" presStyleCnt="7"/>
      <dgm:spPr/>
      <dgm:t>
        <a:bodyPr/>
        <a:lstStyle/>
        <a:p>
          <a:endParaRPr lang="tr-TR"/>
        </a:p>
      </dgm:t>
    </dgm:pt>
    <dgm:pt modelId="{E3EE9813-6CD6-40E3-B57D-78211F852F9E}" type="pres">
      <dgm:prSet presAssocID="{4A6CEA86-AA3D-44D9-8207-4BC0917C3D2B}" presName="img" presStyleLbl="fgImgPlace1" presStyleIdx="1" presStyleCnt="7"/>
      <dgm:spPr>
        <a:blipFill rotWithShape="0">
          <a:blip xmlns:r="http://schemas.openxmlformats.org/officeDocument/2006/relationships" r:embed="rId1"/>
          <a:stretch>
            <a:fillRect/>
          </a:stretch>
        </a:blipFill>
      </dgm:spPr>
      <dgm:t>
        <a:bodyPr/>
        <a:lstStyle/>
        <a:p>
          <a:endParaRPr lang="tr-TR"/>
        </a:p>
      </dgm:t>
    </dgm:pt>
    <dgm:pt modelId="{5434BD4A-237F-4C0D-914F-1D79F4AA0504}" type="pres">
      <dgm:prSet presAssocID="{4A6CEA86-AA3D-44D9-8207-4BC0917C3D2B}" presName="text" presStyleLbl="node1" presStyleIdx="1" presStyleCnt="7">
        <dgm:presLayoutVars>
          <dgm:bulletEnabled val="1"/>
        </dgm:presLayoutVars>
      </dgm:prSet>
      <dgm:spPr/>
      <dgm:t>
        <a:bodyPr/>
        <a:lstStyle/>
        <a:p>
          <a:endParaRPr lang="tr-TR"/>
        </a:p>
      </dgm:t>
    </dgm:pt>
    <dgm:pt modelId="{4B5287E2-721C-45C1-A2CE-E8560BE8A5D1}" type="pres">
      <dgm:prSet presAssocID="{8C887A9C-9C5D-4E77-9B36-F5900AE44CE5}" presName="spacer" presStyleCnt="0"/>
      <dgm:spPr/>
      <dgm:t>
        <a:bodyPr/>
        <a:lstStyle/>
        <a:p>
          <a:endParaRPr lang="tr-TR"/>
        </a:p>
      </dgm:t>
    </dgm:pt>
    <dgm:pt modelId="{CE3F9978-4659-4C4D-801B-56C795E91466}" type="pres">
      <dgm:prSet presAssocID="{8CA7644E-C25E-410B-AB09-D06175B53B23}" presName="comp" presStyleCnt="0"/>
      <dgm:spPr/>
      <dgm:t>
        <a:bodyPr/>
        <a:lstStyle/>
        <a:p>
          <a:endParaRPr lang="tr-TR"/>
        </a:p>
      </dgm:t>
    </dgm:pt>
    <dgm:pt modelId="{B90FEFAC-6CC9-4368-BAA9-39EBD21E1B90}" type="pres">
      <dgm:prSet presAssocID="{8CA7644E-C25E-410B-AB09-D06175B53B23}" presName="box" presStyleLbl="node1" presStyleIdx="2" presStyleCnt="7"/>
      <dgm:spPr/>
      <dgm:t>
        <a:bodyPr/>
        <a:lstStyle/>
        <a:p>
          <a:endParaRPr lang="tr-TR"/>
        </a:p>
      </dgm:t>
    </dgm:pt>
    <dgm:pt modelId="{6285FC31-F6CD-451D-843D-71A05EE17A63}" type="pres">
      <dgm:prSet presAssocID="{8CA7644E-C25E-410B-AB09-D06175B53B23}" presName="img" presStyleLbl="fgImgPlace1" presStyleIdx="2" presStyleCnt="7"/>
      <dgm:spPr>
        <a:blipFill rotWithShape="0">
          <a:blip xmlns:r="http://schemas.openxmlformats.org/officeDocument/2006/relationships" r:embed="rId1"/>
          <a:stretch>
            <a:fillRect/>
          </a:stretch>
        </a:blipFill>
      </dgm:spPr>
      <dgm:t>
        <a:bodyPr/>
        <a:lstStyle/>
        <a:p>
          <a:endParaRPr lang="tr-TR"/>
        </a:p>
      </dgm:t>
    </dgm:pt>
    <dgm:pt modelId="{81B7FBCE-30F3-4BFA-A9BD-2CBBB8570F95}" type="pres">
      <dgm:prSet presAssocID="{8CA7644E-C25E-410B-AB09-D06175B53B23}" presName="text" presStyleLbl="node1" presStyleIdx="2" presStyleCnt="7">
        <dgm:presLayoutVars>
          <dgm:bulletEnabled val="1"/>
        </dgm:presLayoutVars>
      </dgm:prSet>
      <dgm:spPr/>
      <dgm:t>
        <a:bodyPr/>
        <a:lstStyle/>
        <a:p>
          <a:endParaRPr lang="tr-TR"/>
        </a:p>
      </dgm:t>
    </dgm:pt>
    <dgm:pt modelId="{5563B02D-03F6-4BB8-8B27-D0EC93FB4861}" type="pres">
      <dgm:prSet presAssocID="{0D86A99E-5738-4E55-A1D1-8AF4AFECE5FD}" presName="spacer" presStyleCnt="0"/>
      <dgm:spPr/>
      <dgm:t>
        <a:bodyPr/>
        <a:lstStyle/>
        <a:p>
          <a:endParaRPr lang="tr-TR"/>
        </a:p>
      </dgm:t>
    </dgm:pt>
    <dgm:pt modelId="{595CB4A1-E770-472F-A2E7-18CB5F16D726}" type="pres">
      <dgm:prSet presAssocID="{565E0C05-8463-4045-B137-512539B866FB}" presName="comp" presStyleCnt="0"/>
      <dgm:spPr/>
      <dgm:t>
        <a:bodyPr/>
        <a:lstStyle/>
        <a:p>
          <a:endParaRPr lang="tr-TR"/>
        </a:p>
      </dgm:t>
    </dgm:pt>
    <dgm:pt modelId="{AAD45370-9539-4F3C-A795-CBD9BB464805}" type="pres">
      <dgm:prSet presAssocID="{565E0C05-8463-4045-B137-512539B866FB}" presName="box" presStyleLbl="node1" presStyleIdx="3" presStyleCnt="7"/>
      <dgm:spPr/>
      <dgm:t>
        <a:bodyPr/>
        <a:lstStyle/>
        <a:p>
          <a:endParaRPr lang="tr-TR"/>
        </a:p>
      </dgm:t>
    </dgm:pt>
    <dgm:pt modelId="{0CF8F190-2A37-495C-A601-6EE91ACDAE38}" type="pres">
      <dgm:prSet presAssocID="{565E0C05-8463-4045-B137-512539B866FB}" presName="img" presStyleLbl="fgImgPlace1" presStyleIdx="3" presStyleCnt="7"/>
      <dgm:spPr>
        <a:blipFill rotWithShape="0">
          <a:blip xmlns:r="http://schemas.openxmlformats.org/officeDocument/2006/relationships" r:embed="rId1"/>
          <a:stretch>
            <a:fillRect/>
          </a:stretch>
        </a:blipFill>
      </dgm:spPr>
      <dgm:t>
        <a:bodyPr/>
        <a:lstStyle/>
        <a:p>
          <a:endParaRPr lang="tr-TR"/>
        </a:p>
      </dgm:t>
    </dgm:pt>
    <dgm:pt modelId="{F8AB4291-C65B-43D7-9AE5-8AD96DA9C9C5}" type="pres">
      <dgm:prSet presAssocID="{565E0C05-8463-4045-B137-512539B866FB}" presName="text" presStyleLbl="node1" presStyleIdx="3" presStyleCnt="7">
        <dgm:presLayoutVars>
          <dgm:bulletEnabled val="1"/>
        </dgm:presLayoutVars>
      </dgm:prSet>
      <dgm:spPr/>
      <dgm:t>
        <a:bodyPr/>
        <a:lstStyle/>
        <a:p>
          <a:endParaRPr lang="tr-TR"/>
        </a:p>
      </dgm:t>
    </dgm:pt>
    <dgm:pt modelId="{B177469C-1596-4654-ABF8-DB64209C3A3A}" type="pres">
      <dgm:prSet presAssocID="{47A76BA6-5F74-4273-94BF-8456CB54FDF3}" presName="spacer" presStyleCnt="0"/>
      <dgm:spPr/>
      <dgm:t>
        <a:bodyPr/>
        <a:lstStyle/>
        <a:p>
          <a:endParaRPr lang="tr-TR"/>
        </a:p>
      </dgm:t>
    </dgm:pt>
    <dgm:pt modelId="{58CE8DAA-701C-4630-8FEE-BF555960C734}" type="pres">
      <dgm:prSet presAssocID="{9C0D2C49-2DC3-4138-84DC-C77467F1EC5B}" presName="comp" presStyleCnt="0"/>
      <dgm:spPr/>
      <dgm:t>
        <a:bodyPr/>
        <a:lstStyle/>
        <a:p>
          <a:endParaRPr lang="tr-TR"/>
        </a:p>
      </dgm:t>
    </dgm:pt>
    <dgm:pt modelId="{DA6D939B-2CA1-4C4A-8E65-C8C70FD59A26}" type="pres">
      <dgm:prSet presAssocID="{9C0D2C49-2DC3-4138-84DC-C77467F1EC5B}" presName="box" presStyleLbl="node1" presStyleIdx="4" presStyleCnt="7"/>
      <dgm:spPr/>
      <dgm:t>
        <a:bodyPr/>
        <a:lstStyle/>
        <a:p>
          <a:endParaRPr lang="tr-TR"/>
        </a:p>
      </dgm:t>
    </dgm:pt>
    <dgm:pt modelId="{79D3553F-62C6-4CAA-A24B-8251A681B890}" type="pres">
      <dgm:prSet presAssocID="{9C0D2C49-2DC3-4138-84DC-C77467F1EC5B}" presName="img" presStyleLbl="fgImgPlace1" presStyleIdx="4" presStyleCnt="7"/>
      <dgm:spPr>
        <a:blipFill rotWithShape="0">
          <a:blip xmlns:r="http://schemas.openxmlformats.org/officeDocument/2006/relationships" r:embed="rId1"/>
          <a:stretch>
            <a:fillRect/>
          </a:stretch>
        </a:blipFill>
      </dgm:spPr>
      <dgm:t>
        <a:bodyPr/>
        <a:lstStyle/>
        <a:p>
          <a:endParaRPr lang="tr-TR"/>
        </a:p>
      </dgm:t>
    </dgm:pt>
    <dgm:pt modelId="{5B5CDD11-ED9E-4F46-8ACD-663F51D070ED}" type="pres">
      <dgm:prSet presAssocID="{9C0D2C49-2DC3-4138-84DC-C77467F1EC5B}" presName="text" presStyleLbl="node1" presStyleIdx="4" presStyleCnt="7">
        <dgm:presLayoutVars>
          <dgm:bulletEnabled val="1"/>
        </dgm:presLayoutVars>
      </dgm:prSet>
      <dgm:spPr/>
      <dgm:t>
        <a:bodyPr/>
        <a:lstStyle/>
        <a:p>
          <a:endParaRPr lang="tr-TR"/>
        </a:p>
      </dgm:t>
    </dgm:pt>
    <dgm:pt modelId="{84B91D9F-F44C-4399-89E1-A350E1AF033E}" type="pres">
      <dgm:prSet presAssocID="{518E28BC-CCF9-45F1-9B04-A83A91149E62}" presName="spacer" presStyleCnt="0"/>
      <dgm:spPr/>
      <dgm:t>
        <a:bodyPr/>
        <a:lstStyle/>
        <a:p>
          <a:endParaRPr lang="tr-TR"/>
        </a:p>
      </dgm:t>
    </dgm:pt>
    <dgm:pt modelId="{3E6B538E-0BEF-4EC7-BACE-B3FBB8B1BE98}" type="pres">
      <dgm:prSet presAssocID="{90DE30EF-E0A4-411A-B3CF-67EAEB52B0EA}" presName="comp" presStyleCnt="0"/>
      <dgm:spPr/>
      <dgm:t>
        <a:bodyPr/>
        <a:lstStyle/>
        <a:p>
          <a:endParaRPr lang="tr-TR"/>
        </a:p>
      </dgm:t>
    </dgm:pt>
    <dgm:pt modelId="{1BF425EC-4850-431C-9E24-B8863CFB99F2}" type="pres">
      <dgm:prSet presAssocID="{90DE30EF-E0A4-411A-B3CF-67EAEB52B0EA}" presName="box" presStyleLbl="node1" presStyleIdx="5" presStyleCnt="7"/>
      <dgm:spPr/>
      <dgm:t>
        <a:bodyPr/>
        <a:lstStyle/>
        <a:p>
          <a:endParaRPr lang="tr-TR"/>
        </a:p>
      </dgm:t>
    </dgm:pt>
    <dgm:pt modelId="{03CDE355-5570-4E4F-9F91-9D88B1254AA3}" type="pres">
      <dgm:prSet presAssocID="{90DE30EF-E0A4-411A-B3CF-67EAEB52B0EA}" presName="img" presStyleLbl="fgImgPlace1" presStyleIdx="5" presStyleCnt="7"/>
      <dgm:spPr>
        <a:blipFill rotWithShape="0">
          <a:blip xmlns:r="http://schemas.openxmlformats.org/officeDocument/2006/relationships" r:embed="rId1"/>
          <a:stretch>
            <a:fillRect/>
          </a:stretch>
        </a:blipFill>
      </dgm:spPr>
      <dgm:t>
        <a:bodyPr/>
        <a:lstStyle/>
        <a:p>
          <a:endParaRPr lang="tr-TR"/>
        </a:p>
      </dgm:t>
    </dgm:pt>
    <dgm:pt modelId="{A94C054D-D9E9-45AF-93CE-7AB067C89022}" type="pres">
      <dgm:prSet presAssocID="{90DE30EF-E0A4-411A-B3CF-67EAEB52B0EA}" presName="text" presStyleLbl="node1" presStyleIdx="5" presStyleCnt="7">
        <dgm:presLayoutVars>
          <dgm:bulletEnabled val="1"/>
        </dgm:presLayoutVars>
      </dgm:prSet>
      <dgm:spPr/>
      <dgm:t>
        <a:bodyPr/>
        <a:lstStyle/>
        <a:p>
          <a:endParaRPr lang="tr-TR"/>
        </a:p>
      </dgm:t>
    </dgm:pt>
    <dgm:pt modelId="{629CE303-0C1E-4DFD-AE4E-29758F828706}" type="pres">
      <dgm:prSet presAssocID="{5B8F0FDE-0BE3-43CB-A95B-C9B34A94820F}" presName="spacer" presStyleCnt="0"/>
      <dgm:spPr/>
      <dgm:t>
        <a:bodyPr/>
        <a:lstStyle/>
        <a:p>
          <a:endParaRPr lang="tr-TR"/>
        </a:p>
      </dgm:t>
    </dgm:pt>
    <dgm:pt modelId="{A5E072DA-AD5D-48FF-8464-57B1C5FA182D}" type="pres">
      <dgm:prSet presAssocID="{F974EF6A-0141-452B-AD04-57314473FD25}" presName="comp" presStyleCnt="0"/>
      <dgm:spPr/>
      <dgm:t>
        <a:bodyPr/>
        <a:lstStyle/>
        <a:p>
          <a:endParaRPr lang="tr-TR"/>
        </a:p>
      </dgm:t>
    </dgm:pt>
    <dgm:pt modelId="{6F5E9C14-2819-4A7F-9102-3D1BFEE0300F}" type="pres">
      <dgm:prSet presAssocID="{F974EF6A-0141-452B-AD04-57314473FD25}" presName="box" presStyleLbl="node1" presStyleIdx="6" presStyleCnt="7"/>
      <dgm:spPr/>
      <dgm:t>
        <a:bodyPr/>
        <a:lstStyle/>
        <a:p>
          <a:endParaRPr lang="tr-TR"/>
        </a:p>
      </dgm:t>
    </dgm:pt>
    <dgm:pt modelId="{2EDCD773-A7FB-4AE3-A7BA-9270637B3E8F}" type="pres">
      <dgm:prSet presAssocID="{F974EF6A-0141-452B-AD04-57314473FD25}" presName="img" presStyleLbl="fgImgPlace1" presStyleIdx="6" presStyleCnt="7"/>
      <dgm:spPr>
        <a:blipFill rotWithShape="0">
          <a:blip xmlns:r="http://schemas.openxmlformats.org/officeDocument/2006/relationships" r:embed="rId1"/>
          <a:stretch>
            <a:fillRect/>
          </a:stretch>
        </a:blipFill>
      </dgm:spPr>
      <dgm:t>
        <a:bodyPr/>
        <a:lstStyle/>
        <a:p>
          <a:endParaRPr lang="tr-TR"/>
        </a:p>
      </dgm:t>
    </dgm:pt>
    <dgm:pt modelId="{72DDF583-3FDC-4393-BF39-676D99C3B238}" type="pres">
      <dgm:prSet presAssocID="{F974EF6A-0141-452B-AD04-57314473FD25}" presName="text" presStyleLbl="node1" presStyleIdx="6" presStyleCnt="7">
        <dgm:presLayoutVars>
          <dgm:bulletEnabled val="1"/>
        </dgm:presLayoutVars>
      </dgm:prSet>
      <dgm:spPr/>
      <dgm:t>
        <a:bodyPr/>
        <a:lstStyle/>
        <a:p>
          <a:endParaRPr lang="tr-TR"/>
        </a:p>
      </dgm:t>
    </dgm:pt>
  </dgm:ptLst>
  <dgm:cxnLst>
    <dgm:cxn modelId="{E209E1D7-395A-4773-A018-0F06D6B752E4}" srcId="{E44F15A0-F540-49EA-A8AB-4D7624C47BD9}" destId="{4A6CEA86-AA3D-44D9-8207-4BC0917C3D2B}" srcOrd="1" destOrd="0" parTransId="{8BC46B0C-20DE-4089-B9B3-6BE71500399F}" sibTransId="{8C887A9C-9C5D-4E77-9B36-F5900AE44CE5}"/>
    <dgm:cxn modelId="{8D6B2C41-FD24-46B9-B9CD-81CDB23E976F}" srcId="{E44F15A0-F540-49EA-A8AB-4D7624C47BD9}" destId="{9E6B2D65-E2C8-4AF9-9322-8021EB21AAA3}" srcOrd="0" destOrd="0" parTransId="{F6C4B5E8-6458-407C-AFE0-BB9028B26B81}" sibTransId="{52F36931-B19C-4AEF-A19B-823ACB98FA82}"/>
    <dgm:cxn modelId="{4D3170FB-6DEB-42AD-8CA9-E1DC2D218231}" srcId="{E44F15A0-F540-49EA-A8AB-4D7624C47BD9}" destId="{90DE30EF-E0A4-411A-B3CF-67EAEB52B0EA}" srcOrd="5" destOrd="0" parTransId="{16C56F7B-862E-45DD-8CE8-FF31E76A4534}" sibTransId="{5B8F0FDE-0BE3-43CB-A95B-C9B34A94820F}"/>
    <dgm:cxn modelId="{DDD9BCB7-9CD0-4E58-8D06-6AFFDD74FD76}" type="presOf" srcId="{90DE30EF-E0A4-411A-B3CF-67EAEB52B0EA}" destId="{A94C054D-D9E9-45AF-93CE-7AB067C89022}" srcOrd="1" destOrd="0" presId="urn:microsoft.com/office/officeart/2005/8/layout/vList4#1"/>
    <dgm:cxn modelId="{148DCC88-6E8D-42C4-9598-8265CD2BEEB4}" srcId="{E44F15A0-F540-49EA-A8AB-4D7624C47BD9}" destId="{9C0D2C49-2DC3-4138-84DC-C77467F1EC5B}" srcOrd="4" destOrd="0" parTransId="{B761C51B-3053-4F49-B13F-E7EA24BA4E7D}" sibTransId="{518E28BC-CCF9-45F1-9B04-A83A91149E62}"/>
    <dgm:cxn modelId="{F14F732A-C021-4D0F-9DE6-091F9CF508FF}" type="presOf" srcId="{565E0C05-8463-4045-B137-512539B866FB}" destId="{AAD45370-9539-4F3C-A795-CBD9BB464805}" srcOrd="0" destOrd="0" presId="urn:microsoft.com/office/officeart/2005/8/layout/vList4#1"/>
    <dgm:cxn modelId="{B8D84D9A-44FB-4E90-9F07-552FE8DD31F9}" srcId="{E44F15A0-F540-49EA-A8AB-4D7624C47BD9}" destId="{565E0C05-8463-4045-B137-512539B866FB}" srcOrd="3" destOrd="0" parTransId="{110E4F9E-2ECD-4E72-91E9-2009C93D1026}" sibTransId="{47A76BA6-5F74-4273-94BF-8456CB54FDF3}"/>
    <dgm:cxn modelId="{BD7D0EEB-9B72-423A-B6EA-DB04B10E9903}" type="presOf" srcId="{9E6B2D65-E2C8-4AF9-9322-8021EB21AAA3}" destId="{A7E0DF41-B887-4D04-AD4D-7ABD0A3221DC}" srcOrd="1" destOrd="0" presId="urn:microsoft.com/office/officeart/2005/8/layout/vList4#1"/>
    <dgm:cxn modelId="{E885CE81-0CAF-40FE-B7A3-02CB36B23160}" type="presOf" srcId="{4A6CEA86-AA3D-44D9-8207-4BC0917C3D2B}" destId="{5434BD4A-237F-4C0D-914F-1D79F4AA0504}" srcOrd="1" destOrd="0" presId="urn:microsoft.com/office/officeart/2005/8/layout/vList4#1"/>
    <dgm:cxn modelId="{16B4FC96-229B-4427-BE20-81103164002C}" type="presOf" srcId="{F974EF6A-0141-452B-AD04-57314473FD25}" destId="{6F5E9C14-2819-4A7F-9102-3D1BFEE0300F}" srcOrd="0" destOrd="0" presId="urn:microsoft.com/office/officeart/2005/8/layout/vList4#1"/>
    <dgm:cxn modelId="{3418F145-5AB0-492D-900A-2770E0B33D26}" srcId="{E44F15A0-F540-49EA-A8AB-4D7624C47BD9}" destId="{8CA7644E-C25E-410B-AB09-D06175B53B23}" srcOrd="2" destOrd="0" parTransId="{E8877B1E-FB3A-4189-B5B0-A0CA5F10A8C7}" sibTransId="{0D86A99E-5738-4E55-A1D1-8AF4AFECE5FD}"/>
    <dgm:cxn modelId="{C9030721-16E7-4FE6-9292-F6223803BE32}" type="presOf" srcId="{9C0D2C49-2DC3-4138-84DC-C77467F1EC5B}" destId="{5B5CDD11-ED9E-4F46-8ACD-663F51D070ED}" srcOrd="1" destOrd="0" presId="urn:microsoft.com/office/officeart/2005/8/layout/vList4#1"/>
    <dgm:cxn modelId="{DA17175B-CDF3-43B2-821D-835E7D2484F6}" type="presOf" srcId="{9C0D2C49-2DC3-4138-84DC-C77467F1EC5B}" destId="{DA6D939B-2CA1-4C4A-8E65-C8C70FD59A26}" srcOrd="0" destOrd="0" presId="urn:microsoft.com/office/officeart/2005/8/layout/vList4#1"/>
    <dgm:cxn modelId="{8FCF1CAF-4DE3-4D06-BEEE-1437DE9806A6}" type="presOf" srcId="{90DE30EF-E0A4-411A-B3CF-67EAEB52B0EA}" destId="{1BF425EC-4850-431C-9E24-B8863CFB99F2}" srcOrd="0" destOrd="0" presId="urn:microsoft.com/office/officeart/2005/8/layout/vList4#1"/>
    <dgm:cxn modelId="{B741E059-9073-4B4D-9DF3-A3012E9B0DC8}" type="presOf" srcId="{9E6B2D65-E2C8-4AF9-9322-8021EB21AAA3}" destId="{DA52E6D5-8266-4143-9B9F-F567630D1CCA}" srcOrd="0" destOrd="0" presId="urn:microsoft.com/office/officeart/2005/8/layout/vList4#1"/>
    <dgm:cxn modelId="{7D69E5B8-88E8-4413-8C04-271330022993}" type="presOf" srcId="{8CA7644E-C25E-410B-AB09-D06175B53B23}" destId="{81B7FBCE-30F3-4BFA-A9BD-2CBBB8570F95}" srcOrd="1" destOrd="0" presId="urn:microsoft.com/office/officeart/2005/8/layout/vList4#1"/>
    <dgm:cxn modelId="{786436FF-CE9C-4AE1-9048-FAA05CF50E61}" type="presOf" srcId="{4A6CEA86-AA3D-44D9-8207-4BC0917C3D2B}" destId="{6183DA25-1F1B-4E8E-9F17-8674ECA22682}" srcOrd="0" destOrd="0" presId="urn:microsoft.com/office/officeart/2005/8/layout/vList4#1"/>
    <dgm:cxn modelId="{B9CB1911-1D0A-4E8D-B803-63BFC2420172}" type="presOf" srcId="{F974EF6A-0141-452B-AD04-57314473FD25}" destId="{72DDF583-3FDC-4393-BF39-676D99C3B238}" srcOrd="1" destOrd="0" presId="urn:microsoft.com/office/officeart/2005/8/layout/vList4#1"/>
    <dgm:cxn modelId="{AFA7E9A7-9C7F-4C98-945B-D52280F34064}" type="presOf" srcId="{E44F15A0-F540-49EA-A8AB-4D7624C47BD9}" destId="{B1800E01-5495-47D4-89C4-A949D4807884}" srcOrd="0" destOrd="0" presId="urn:microsoft.com/office/officeart/2005/8/layout/vList4#1"/>
    <dgm:cxn modelId="{99A8F18F-D184-470B-90F8-EDFE8CBF9F2C}" type="presOf" srcId="{565E0C05-8463-4045-B137-512539B866FB}" destId="{F8AB4291-C65B-43D7-9AE5-8AD96DA9C9C5}" srcOrd="1" destOrd="0" presId="urn:microsoft.com/office/officeart/2005/8/layout/vList4#1"/>
    <dgm:cxn modelId="{AD57DBFB-767E-4CB0-ADCA-040CA95B765C}" type="presOf" srcId="{8CA7644E-C25E-410B-AB09-D06175B53B23}" destId="{B90FEFAC-6CC9-4368-BAA9-39EBD21E1B90}" srcOrd="0" destOrd="0" presId="urn:microsoft.com/office/officeart/2005/8/layout/vList4#1"/>
    <dgm:cxn modelId="{7CD2AC8D-1928-42FB-BEAE-537CADCE2B14}" srcId="{E44F15A0-F540-49EA-A8AB-4D7624C47BD9}" destId="{F974EF6A-0141-452B-AD04-57314473FD25}" srcOrd="6" destOrd="0" parTransId="{ABE5BADC-499E-4092-87E4-703FDF2429F8}" sibTransId="{60E00534-2852-4A34-82BB-BF1EA11C6AB6}"/>
    <dgm:cxn modelId="{604CAAD7-E89F-4BF4-9EA9-E0FDF3813F42}" type="presParOf" srcId="{B1800E01-5495-47D4-89C4-A949D4807884}" destId="{61DF8F7D-EE2B-4F80-9F02-C9FF4FC00FD5}" srcOrd="0" destOrd="0" presId="urn:microsoft.com/office/officeart/2005/8/layout/vList4#1"/>
    <dgm:cxn modelId="{93FD93C6-DED3-472D-BC6D-FB4EF65A5332}" type="presParOf" srcId="{61DF8F7D-EE2B-4F80-9F02-C9FF4FC00FD5}" destId="{DA52E6D5-8266-4143-9B9F-F567630D1CCA}" srcOrd="0" destOrd="0" presId="urn:microsoft.com/office/officeart/2005/8/layout/vList4#1"/>
    <dgm:cxn modelId="{ECE34A0C-DD92-4719-8C84-65F232BA6640}" type="presParOf" srcId="{61DF8F7D-EE2B-4F80-9F02-C9FF4FC00FD5}" destId="{35DE6853-129E-4B1F-B9AE-62C139A33387}" srcOrd="1" destOrd="0" presId="urn:microsoft.com/office/officeart/2005/8/layout/vList4#1"/>
    <dgm:cxn modelId="{221BDD97-0CB3-46B0-A7B2-8D293F56E2BF}" type="presParOf" srcId="{61DF8F7D-EE2B-4F80-9F02-C9FF4FC00FD5}" destId="{A7E0DF41-B887-4D04-AD4D-7ABD0A3221DC}" srcOrd="2" destOrd="0" presId="urn:microsoft.com/office/officeart/2005/8/layout/vList4#1"/>
    <dgm:cxn modelId="{67F453E3-A072-4ACE-BFB4-C2801AA42BF1}" type="presParOf" srcId="{B1800E01-5495-47D4-89C4-A949D4807884}" destId="{25D7B204-BDA9-477F-8A78-F453F2AFBA15}" srcOrd="1" destOrd="0" presId="urn:microsoft.com/office/officeart/2005/8/layout/vList4#1"/>
    <dgm:cxn modelId="{DA095A31-C7D7-4A25-9740-8AE863BCA1E1}" type="presParOf" srcId="{B1800E01-5495-47D4-89C4-A949D4807884}" destId="{9F08C49D-C2A3-45EE-B2C5-28BCAF3A239C}" srcOrd="2" destOrd="0" presId="urn:microsoft.com/office/officeart/2005/8/layout/vList4#1"/>
    <dgm:cxn modelId="{B4EE35A5-F2BD-4E1B-8E91-C91007B1D2CA}" type="presParOf" srcId="{9F08C49D-C2A3-45EE-B2C5-28BCAF3A239C}" destId="{6183DA25-1F1B-4E8E-9F17-8674ECA22682}" srcOrd="0" destOrd="0" presId="urn:microsoft.com/office/officeart/2005/8/layout/vList4#1"/>
    <dgm:cxn modelId="{398E9D3C-2C2B-4936-8CB0-135B360BB319}" type="presParOf" srcId="{9F08C49D-C2A3-45EE-B2C5-28BCAF3A239C}" destId="{E3EE9813-6CD6-40E3-B57D-78211F852F9E}" srcOrd="1" destOrd="0" presId="urn:microsoft.com/office/officeart/2005/8/layout/vList4#1"/>
    <dgm:cxn modelId="{34EAE453-C8A6-4351-80FC-EB33B5532FEC}" type="presParOf" srcId="{9F08C49D-C2A3-45EE-B2C5-28BCAF3A239C}" destId="{5434BD4A-237F-4C0D-914F-1D79F4AA0504}" srcOrd="2" destOrd="0" presId="urn:microsoft.com/office/officeart/2005/8/layout/vList4#1"/>
    <dgm:cxn modelId="{CFE182A9-1D93-44B5-B5E4-A15845A84045}" type="presParOf" srcId="{B1800E01-5495-47D4-89C4-A949D4807884}" destId="{4B5287E2-721C-45C1-A2CE-E8560BE8A5D1}" srcOrd="3" destOrd="0" presId="urn:microsoft.com/office/officeart/2005/8/layout/vList4#1"/>
    <dgm:cxn modelId="{32C34050-B9A1-465F-BCEB-063BF0B6DE17}" type="presParOf" srcId="{B1800E01-5495-47D4-89C4-A949D4807884}" destId="{CE3F9978-4659-4C4D-801B-56C795E91466}" srcOrd="4" destOrd="0" presId="urn:microsoft.com/office/officeart/2005/8/layout/vList4#1"/>
    <dgm:cxn modelId="{5CE853A7-9D38-432B-8D28-070795654BF3}" type="presParOf" srcId="{CE3F9978-4659-4C4D-801B-56C795E91466}" destId="{B90FEFAC-6CC9-4368-BAA9-39EBD21E1B90}" srcOrd="0" destOrd="0" presId="urn:microsoft.com/office/officeart/2005/8/layout/vList4#1"/>
    <dgm:cxn modelId="{1F7129A3-3A5C-4352-A3B0-50234CB963DA}" type="presParOf" srcId="{CE3F9978-4659-4C4D-801B-56C795E91466}" destId="{6285FC31-F6CD-451D-843D-71A05EE17A63}" srcOrd="1" destOrd="0" presId="urn:microsoft.com/office/officeart/2005/8/layout/vList4#1"/>
    <dgm:cxn modelId="{F8685B16-13B2-45BF-92A4-60DEC87323F5}" type="presParOf" srcId="{CE3F9978-4659-4C4D-801B-56C795E91466}" destId="{81B7FBCE-30F3-4BFA-A9BD-2CBBB8570F95}" srcOrd="2" destOrd="0" presId="urn:microsoft.com/office/officeart/2005/8/layout/vList4#1"/>
    <dgm:cxn modelId="{01CF5407-042E-4794-A023-0C97782D7B0B}" type="presParOf" srcId="{B1800E01-5495-47D4-89C4-A949D4807884}" destId="{5563B02D-03F6-4BB8-8B27-D0EC93FB4861}" srcOrd="5" destOrd="0" presId="urn:microsoft.com/office/officeart/2005/8/layout/vList4#1"/>
    <dgm:cxn modelId="{6488A1D9-247F-495D-B293-8DD0DD334BF3}" type="presParOf" srcId="{B1800E01-5495-47D4-89C4-A949D4807884}" destId="{595CB4A1-E770-472F-A2E7-18CB5F16D726}" srcOrd="6" destOrd="0" presId="urn:microsoft.com/office/officeart/2005/8/layout/vList4#1"/>
    <dgm:cxn modelId="{44345124-BA22-4AED-8445-32C7F76016EB}" type="presParOf" srcId="{595CB4A1-E770-472F-A2E7-18CB5F16D726}" destId="{AAD45370-9539-4F3C-A795-CBD9BB464805}" srcOrd="0" destOrd="0" presId="urn:microsoft.com/office/officeart/2005/8/layout/vList4#1"/>
    <dgm:cxn modelId="{1D09FDF2-E0A5-4D5F-8CEF-2618856194E0}" type="presParOf" srcId="{595CB4A1-E770-472F-A2E7-18CB5F16D726}" destId="{0CF8F190-2A37-495C-A601-6EE91ACDAE38}" srcOrd="1" destOrd="0" presId="urn:microsoft.com/office/officeart/2005/8/layout/vList4#1"/>
    <dgm:cxn modelId="{74FBA6E5-3D72-42C0-8C66-5C3F43089230}" type="presParOf" srcId="{595CB4A1-E770-472F-A2E7-18CB5F16D726}" destId="{F8AB4291-C65B-43D7-9AE5-8AD96DA9C9C5}" srcOrd="2" destOrd="0" presId="urn:microsoft.com/office/officeart/2005/8/layout/vList4#1"/>
    <dgm:cxn modelId="{3F2169A6-95CF-4E85-8096-8ECF9F177852}" type="presParOf" srcId="{B1800E01-5495-47D4-89C4-A949D4807884}" destId="{B177469C-1596-4654-ABF8-DB64209C3A3A}" srcOrd="7" destOrd="0" presId="urn:microsoft.com/office/officeart/2005/8/layout/vList4#1"/>
    <dgm:cxn modelId="{EA458F55-980F-425B-900C-D79F0B145302}" type="presParOf" srcId="{B1800E01-5495-47D4-89C4-A949D4807884}" destId="{58CE8DAA-701C-4630-8FEE-BF555960C734}" srcOrd="8" destOrd="0" presId="urn:microsoft.com/office/officeart/2005/8/layout/vList4#1"/>
    <dgm:cxn modelId="{7990D419-BF1F-4E0D-A77B-A4F9B1DE8292}" type="presParOf" srcId="{58CE8DAA-701C-4630-8FEE-BF555960C734}" destId="{DA6D939B-2CA1-4C4A-8E65-C8C70FD59A26}" srcOrd="0" destOrd="0" presId="urn:microsoft.com/office/officeart/2005/8/layout/vList4#1"/>
    <dgm:cxn modelId="{043399D3-D4D1-4D8A-A7B3-F9C481902D4B}" type="presParOf" srcId="{58CE8DAA-701C-4630-8FEE-BF555960C734}" destId="{79D3553F-62C6-4CAA-A24B-8251A681B890}" srcOrd="1" destOrd="0" presId="urn:microsoft.com/office/officeart/2005/8/layout/vList4#1"/>
    <dgm:cxn modelId="{410734CA-E7C1-4FD5-8F15-D2A5D6675806}" type="presParOf" srcId="{58CE8DAA-701C-4630-8FEE-BF555960C734}" destId="{5B5CDD11-ED9E-4F46-8ACD-663F51D070ED}" srcOrd="2" destOrd="0" presId="urn:microsoft.com/office/officeart/2005/8/layout/vList4#1"/>
    <dgm:cxn modelId="{64584DF1-3C9A-4031-9AC6-98551027842E}" type="presParOf" srcId="{B1800E01-5495-47D4-89C4-A949D4807884}" destId="{84B91D9F-F44C-4399-89E1-A350E1AF033E}" srcOrd="9" destOrd="0" presId="urn:microsoft.com/office/officeart/2005/8/layout/vList4#1"/>
    <dgm:cxn modelId="{D9AE3021-D94B-40B9-B164-FEA621C031F3}" type="presParOf" srcId="{B1800E01-5495-47D4-89C4-A949D4807884}" destId="{3E6B538E-0BEF-4EC7-BACE-B3FBB8B1BE98}" srcOrd="10" destOrd="0" presId="urn:microsoft.com/office/officeart/2005/8/layout/vList4#1"/>
    <dgm:cxn modelId="{914D2841-1302-46EC-9BBE-B7D4C5768AA6}" type="presParOf" srcId="{3E6B538E-0BEF-4EC7-BACE-B3FBB8B1BE98}" destId="{1BF425EC-4850-431C-9E24-B8863CFB99F2}" srcOrd="0" destOrd="0" presId="urn:microsoft.com/office/officeart/2005/8/layout/vList4#1"/>
    <dgm:cxn modelId="{99B82090-541D-4D0C-B44A-9FBE28CED8C4}" type="presParOf" srcId="{3E6B538E-0BEF-4EC7-BACE-B3FBB8B1BE98}" destId="{03CDE355-5570-4E4F-9F91-9D88B1254AA3}" srcOrd="1" destOrd="0" presId="urn:microsoft.com/office/officeart/2005/8/layout/vList4#1"/>
    <dgm:cxn modelId="{F547A80A-DEDA-4AD8-A186-BC18AA98E2A4}" type="presParOf" srcId="{3E6B538E-0BEF-4EC7-BACE-B3FBB8B1BE98}" destId="{A94C054D-D9E9-45AF-93CE-7AB067C89022}" srcOrd="2" destOrd="0" presId="urn:microsoft.com/office/officeart/2005/8/layout/vList4#1"/>
    <dgm:cxn modelId="{C9D7D018-2579-4154-B4FC-2EA2E4B1781D}" type="presParOf" srcId="{B1800E01-5495-47D4-89C4-A949D4807884}" destId="{629CE303-0C1E-4DFD-AE4E-29758F828706}" srcOrd="11" destOrd="0" presId="urn:microsoft.com/office/officeart/2005/8/layout/vList4#1"/>
    <dgm:cxn modelId="{378014ED-4AAE-49DA-999D-5A5CC2B0B40B}" type="presParOf" srcId="{B1800E01-5495-47D4-89C4-A949D4807884}" destId="{A5E072DA-AD5D-48FF-8464-57B1C5FA182D}" srcOrd="12" destOrd="0" presId="urn:microsoft.com/office/officeart/2005/8/layout/vList4#1"/>
    <dgm:cxn modelId="{7D9BA145-1BD6-40FE-A6AF-B6A1A8F1217D}" type="presParOf" srcId="{A5E072DA-AD5D-48FF-8464-57B1C5FA182D}" destId="{6F5E9C14-2819-4A7F-9102-3D1BFEE0300F}" srcOrd="0" destOrd="0" presId="urn:microsoft.com/office/officeart/2005/8/layout/vList4#1"/>
    <dgm:cxn modelId="{4CEDE354-3260-4BD4-B1D7-97132DCE87C0}" type="presParOf" srcId="{A5E072DA-AD5D-48FF-8464-57B1C5FA182D}" destId="{2EDCD773-A7FB-4AE3-A7BA-9270637B3E8F}" srcOrd="1" destOrd="0" presId="urn:microsoft.com/office/officeart/2005/8/layout/vList4#1"/>
    <dgm:cxn modelId="{C6AB989F-C5B3-40D0-971B-3547165C6DA0}" type="presParOf" srcId="{A5E072DA-AD5D-48FF-8464-57B1C5FA182D}" destId="{72DDF583-3FDC-4393-BF39-676D99C3B238}" srcOrd="2" destOrd="0" presId="urn:microsoft.com/office/officeart/2005/8/layout/vList4#1"/>
  </dgm:cxnLst>
  <dgm:bg>
    <a:solidFill>
      <a:srgbClr val="FFFF00"/>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6B22B-AFF4-4313-BBC2-0973321F32B7}" type="doc">
      <dgm:prSet loTypeId="urn:microsoft.com/office/officeart/2005/8/layout/vList3#1" loCatId="list" qsTypeId="urn:microsoft.com/office/officeart/2005/8/quickstyle/3d1" qsCatId="3D" csTypeId="urn:microsoft.com/office/officeart/2005/8/colors/colorful3" csCatId="colorful" phldr="1"/>
      <dgm:spPr/>
    </dgm:pt>
    <dgm:pt modelId="{E39C7C16-D0B8-41B8-8751-67F80B8E25F5}">
      <dgm:prSet phldrT="[Metin]"/>
      <dgm:spPr/>
      <dgm:t>
        <a:bodyPr/>
        <a:lstStyle/>
        <a:p>
          <a:r>
            <a:rPr lang="tr-TR" altLang="tr-TR" b="1" dirty="0" smtClean="0">
              <a:latin typeface="Verdana" panose="020B0604030504040204" pitchFamily="34" charset="0"/>
              <a:ea typeface="Verdana" panose="020B0604030504040204" pitchFamily="34" charset="0"/>
              <a:cs typeface="Verdana" panose="020B0604030504040204" pitchFamily="34" charset="0"/>
            </a:rPr>
            <a:t>2016-2017 Eğitim-Öğretim yılında ilkokul 1. 2. ve 3. sınıf öğrencileri  genel zihinsel, resim  ve müzik  yeteneği alanlarında sınıf öğretmenleri tarafından aday gösterilecektir.</a:t>
          </a:r>
          <a:endParaRPr lang="tr-TR" dirty="0"/>
        </a:p>
      </dgm:t>
    </dgm:pt>
    <dgm:pt modelId="{F0ABC106-CD6E-408B-986A-73AE6F9BA204}" type="parTrans" cxnId="{BCBCF2BD-2118-4045-AC5C-E1A534524391}">
      <dgm:prSet/>
      <dgm:spPr/>
      <dgm:t>
        <a:bodyPr/>
        <a:lstStyle/>
        <a:p>
          <a:endParaRPr lang="tr-TR"/>
        </a:p>
      </dgm:t>
    </dgm:pt>
    <dgm:pt modelId="{A6B9CB6E-2B09-424F-BA9F-945BAD2CADFA}" type="sibTrans" cxnId="{BCBCF2BD-2118-4045-AC5C-E1A534524391}">
      <dgm:prSet/>
      <dgm:spPr/>
      <dgm:t>
        <a:bodyPr/>
        <a:lstStyle/>
        <a:p>
          <a:endParaRPr lang="tr-TR"/>
        </a:p>
      </dgm:t>
    </dgm:pt>
    <dgm:pt modelId="{97FE755F-459C-4689-B899-5C3BF4B05E08}">
      <dgm:prSet phldrT="[Metin]"/>
      <dgm:spPr/>
      <dgm:t>
        <a:bodyPr/>
        <a:lstStyle/>
        <a:p>
          <a:r>
            <a:rPr lang="tr-TR" b="1" dirty="0" smtClean="0">
              <a:latin typeface="Verdana" panose="020B0604030504040204" pitchFamily="34" charset="0"/>
              <a:ea typeface="Verdana" panose="020B0604030504040204" pitchFamily="34" charset="0"/>
              <a:cs typeface="Verdana" panose="020B0604030504040204" pitchFamily="34" charset="0"/>
            </a:rPr>
            <a:t>Öğrencinin akademik başarısı öğrencinin  aday gösterilmesi için tek koşul olmayabilir. </a:t>
          </a:r>
          <a:endParaRPr lang="tr-TR" dirty="0"/>
        </a:p>
      </dgm:t>
    </dgm:pt>
    <dgm:pt modelId="{A3B3D1F3-E352-4076-925B-AF624BD1FC0C}" type="parTrans" cxnId="{06968ED0-8718-4FA7-BAA5-96323F62DD65}">
      <dgm:prSet/>
      <dgm:spPr/>
      <dgm:t>
        <a:bodyPr/>
        <a:lstStyle/>
        <a:p>
          <a:endParaRPr lang="tr-TR"/>
        </a:p>
      </dgm:t>
    </dgm:pt>
    <dgm:pt modelId="{E5AE0C07-C503-4EB3-B06D-16AE82F0495F}" type="sibTrans" cxnId="{06968ED0-8718-4FA7-BAA5-96323F62DD65}">
      <dgm:prSet/>
      <dgm:spPr/>
      <dgm:t>
        <a:bodyPr/>
        <a:lstStyle/>
        <a:p>
          <a:endParaRPr lang="tr-TR"/>
        </a:p>
      </dgm:t>
    </dgm:pt>
    <dgm:pt modelId="{EFF09DF5-E928-4074-87E7-806EC8ADFA58}">
      <dgm:prSet/>
      <dgm:spPr/>
      <dgm:t>
        <a:bodyPr/>
        <a:lstStyle/>
        <a:p>
          <a:r>
            <a:rPr lang="tr-TR" dirty="0" smtClean="0"/>
            <a:t>Öğrenci bir önceki eğitim öğretim yılında bir yetenek alanından </a:t>
          </a:r>
          <a:r>
            <a:rPr lang="tr-TR" dirty="0" err="1" smtClean="0"/>
            <a:t>BİLSEM’e</a:t>
          </a:r>
          <a:r>
            <a:rPr lang="tr-TR" dirty="0" smtClean="0"/>
            <a:t> kayıt hakkı kazanmış ise bu yıl da başka bir yetenek alanından aday gösterilebilir. </a:t>
          </a:r>
          <a:endParaRPr lang="tr-TR" b="1" dirty="0" smtClean="0">
            <a:latin typeface="Verdana" panose="020B0604030504040204" pitchFamily="34" charset="0"/>
            <a:ea typeface="Verdana" panose="020B0604030504040204" pitchFamily="34" charset="0"/>
            <a:cs typeface="Verdana" panose="020B0604030504040204" pitchFamily="34" charset="0"/>
          </a:endParaRPr>
        </a:p>
      </dgm:t>
    </dgm:pt>
    <dgm:pt modelId="{7DB0E217-90C9-4744-9F9E-A691B31B30B5}" type="parTrans" cxnId="{64EF22DE-2CF4-45E5-9BC5-C0BEAC84CD8C}">
      <dgm:prSet/>
      <dgm:spPr/>
      <dgm:t>
        <a:bodyPr/>
        <a:lstStyle/>
        <a:p>
          <a:endParaRPr lang="tr-TR"/>
        </a:p>
      </dgm:t>
    </dgm:pt>
    <dgm:pt modelId="{F40E4F30-54C8-4E92-8BF2-90FDEAC75D2E}" type="sibTrans" cxnId="{64EF22DE-2CF4-45E5-9BC5-C0BEAC84CD8C}">
      <dgm:prSet/>
      <dgm:spPr/>
      <dgm:t>
        <a:bodyPr/>
        <a:lstStyle/>
        <a:p>
          <a:endParaRPr lang="tr-TR"/>
        </a:p>
      </dgm:t>
    </dgm:pt>
    <dgm:pt modelId="{13F94281-64C2-4CC7-B061-FB041387ED72}">
      <dgm:prSet/>
      <dgm:spPr/>
      <dgm:t>
        <a:bodyPr/>
        <a:lstStyle/>
        <a:p>
          <a:r>
            <a:rPr lang="tr-TR" b="1" smtClean="0">
              <a:latin typeface="Verdana" panose="020B0604030504040204" pitchFamily="34" charset="0"/>
              <a:ea typeface="Verdana" panose="020B0604030504040204" pitchFamily="34" charset="0"/>
              <a:cs typeface="Verdana" panose="020B0604030504040204" pitchFamily="34" charset="0"/>
            </a:rPr>
            <a:t>Aday gösterdiğiniz öğrencilerin genel zihinsel, resim ve müzik alanında yaşıtlarının ilerisinde olan, sürekli soru soran, kolay ve çabuk öğrenen, yaratıcı öğrenciler olmaları önemlidir. </a:t>
          </a:r>
          <a:endParaRPr lang="tr-TR" b="1" dirty="0" smtClean="0">
            <a:latin typeface="Verdana" panose="020B0604030504040204" pitchFamily="34" charset="0"/>
            <a:ea typeface="Verdana" panose="020B0604030504040204" pitchFamily="34" charset="0"/>
            <a:cs typeface="Verdana" panose="020B0604030504040204" pitchFamily="34" charset="0"/>
          </a:endParaRPr>
        </a:p>
      </dgm:t>
    </dgm:pt>
    <dgm:pt modelId="{E6C1A9E9-4CB7-46B3-B454-1D51E8DDB2DE}" type="parTrans" cxnId="{A8A0717E-C2C2-4257-87C4-9698A99F817B}">
      <dgm:prSet/>
      <dgm:spPr/>
      <dgm:t>
        <a:bodyPr/>
        <a:lstStyle/>
        <a:p>
          <a:endParaRPr lang="tr-TR"/>
        </a:p>
      </dgm:t>
    </dgm:pt>
    <dgm:pt modelId="{88C67E7D-DFCC-491B-B845-DB1DAF6E5DA6}" type="sibTrans" cxnId="{A8A0717E-C2C2-4257-87C4-9698A99F817B}">
      <dgm:prSet/>
      <dgm:spPr/>
      <dgm:t>
        <a:bodyPr/>
        <a:lstStyle/>
        <a:p>
          <a:endParaRPr lang="tr-TR"/>
        </a:p>
      </dgm:t>
    </dgm:pt>
    <dgm:pt modelId="{BE6C8465-EA3E-47EE-9E1B-FD3A4248D91B}" type="pres">
      <dgm:prSet presAssocID="{B7A6B22B-AFF4-4313-BBC2-0973321F32B7}" presName="linearFlow" presStyleCnt="0">
        <dgm:presLayoutVars>
          <dgm:dir/>
          <dgm:resizeHandles val="exact"/>
        </dgm:presLayoutVars>
      </dgm:prSet>
      <dgm:spPr/>
    </dgm:pt>
    <dgm:pt modelId="{351154EB-C67D-4CFD-9CFA-2252B77771F3}" type="pres">
      <dgm:prSet presAssocID="{E39C7C16-D0B8-41B8-8751-67F80B8E25F5}" presName="composite" presStyleCnt="0"/>
      <dgm:spPr/>
    </dgm:pt>
    <dgm:pt modelId="{A2D59C01-C078-4AC1-AD57-2A4A98E854EA}" type="pres">
      <dgm:prSet presAssocID="{E39C7C16-D0B8-41B8-8751-67F80B8E25F5}" presName="imgShp" presStyleLbl="fgImgPlace1" presStyleIdx="0" presStyleCnt="4"/>
      <dgm:spPr>
        <a:blipFill rotWithShape="0">
          <a:blip xmlns:r="http://schemas.openxmlformats.org/officeDocument/2006/relationships" r:embed="rId1"/>
          <a:stretch>
            <a:fillRect/>
          </a:stretch>
        </a:blipFill>
      </dgm:spPr>
    </dgm:pt>
    <dgm:pt modelId="{4B341F22-A3A8-4E39-89E7-66B5043D14CB}" type="pres">
      <dgm:prSet presAssocID="{E39C7C16-D0B8-41B8-8751-67F80B8E25F5}" presName="txShp" presStyleLbl="node1" presStyleIdx="0" presStyleCnt="4">
        <dgm:presLayoutVars>
          <dgm:bulletEnabled val="1"/>
        </dgm:presLayoutVars>
      </dgm:prSet>
      <dgm:spPr/>
      <dgm:t>
        <a:bodyPr/>
        <a:lstStyle/>
        <a:p>
          <a:endParaRPr lang="tr-TR"/>
        </a:p>
      </dgm:t>
    </dgm:pt>
    <dgm:pt modelId="{85B89C01-FBDD-4BF2-91E0-156321E4141C}" type="pres">
      <dgm:prSet presAssocID="{A6B9CB6E-2B09-424F-BA9F-945BAD2CADFA}" presName="spacing" presStyleCnt="0"/>
      <dgm:spPr/>
    </dgm:pt>
    <dgm:pt modelId="{EA724B61-C423-4290-AA2D-D523291364FA}" type="pres">
      <dgm:prSet presAssocID="{97FE755F-459C-4689-B899-5C3BF4B05E08}" presName="composite" presStyleCnt="0"/>
      <dgm:spPr/>
    </dgm:pt>
    <dgm:pt modelId="{5D6F6CCC-87B0-46FC-A9F7-043E435B1328}" type="pres">
      <dgm:prSet presAssocID="{97FE755F-459C-4689-B899-5C3BF4B05E08}" presName="imgShp" presStyleLbl="fgImgPlace1" presStyleIdx="1" presStyleCnt="4"/>
      <dgm:spPr>
        <a:blipFill rotWithShape="0">
          <a:blip xmlns:r="http://schemas.openxmlformats.org/officeDocument/2006/relationships" r:embed="rId1"/>
          <a:stretch>
            <a:fillRect/>
          </a:stretch>
        </a:blipFill>
      </dgm:spPr>
    </dgm:pt>
    <dgm:pt modelId="{99BC09BD-3FD2-49E7-923A-895303FCC2DD}" type="pres">
      <dgm:prSet presAssocID="{97FE755F-459C-4689-B899-5C3BF4B05E08}" presName="txShp" presStyleLbl="node1" presStyleIdx="1" presStyleCnt="4" custScaleX="115671" custLinFactNeighborX="9598" custLinFactNeighborY="7646">
        <dgm:presLayoutVars>
          <dgm:bulletEnabled val="1"/>
        </dgm:presLayoutVars>
      </dgm:prSet>
      <dgm:spPr/>
      <dgm:t>
        <a:bodyPr/>
        <a:lstStyle/>
        <a:p>
          <a:endParaRPr lang="tr-TR"/>
        </a:p>
      </dgm:t>
    </dgm:pt>
    <dgm:pt modelId="{212C34C6-D0D9-495F-8361-733D96849310}" type="pres">
      <dgm:prSet presAssocID="{E5AE0C07-C503-4EB3-B06D-16AE82F0495F}" presName="spacing" presStyleCnt="0"/>
      <dgm:spPr/>
    </dgm:pt>
    <dgm:pt modelId="{DF8FECB5-CE13-4575-851D-59E0AAD98692}" type="pres">
      <dgm:prSet presAssocID="{13F94281-64C2-4CC7-B061-FB041387ED72}" presName="composite" presStyleCnt="0"/>
      <dgm:spPr/>
    </dgm:pt>
    <dgm:pt modelId="{BB192BB5-D401-45B8-B103-789FD13F4B58}" type="pres">
      <dgm:prSet presAssocID="{13F94281-64C2-4CC7-B061-FB041387ED72}" presName="imgShp" presStyleLbl="fgImgPlace1" presStyleIdx="2" presStyleCnt="4"/>
      <dgm:spPr>
        <a:blipFill rotWithShape="0">
          <a:blip xmlns:r="http://schemas.openxmlformats.org/officeDocument/2006/relationships" r:embed="rId1"/>
          <a:stretch>
            <a:fillRect/>
          </a:stretch>
        </a:blipFill>
      </dgm:spPr>
    </dgm:pt>
    <dgm:pt modelId="{2B4DFCAF-AB6E-4A6A-994E-3D049E83445C}" type="pres">
      <dgm:prSet presAssocID="{13F94281-64C2-4CC7-B061-FB041387ED72}" presName="txShp" presStyleLbl="node1" presStyleIdx="2" presStyleCnt="4">
        <dgm:presLayoutVars>
          <dgm:bulletEnabled val="1"/>
        </dgm:presLayoutVars>
      </dgm:prSet>
      <dgm:spPr/>
      <dgm:t>
        <a:bodyPr/>
        <a:lstStyle/>
        <a:p>
          <a:endParaRPr lang="tr-TR"/>
        </a:p>
      </dgm:t>
    </dgm:pt>
    <dgm:pt modelId="{66444D32-5614-45B1-91FA-E52F5AA891E8}" type="pres">
      <dgm:prSet presAssocID="{88C67E7D-DFCC-491B-B845-DB1DAF6E5DA6}" presName="spacing" presStyleCnt="0"/>
      <dgm:spPr/>
    </dgm:pt>
    <dgm:pt modelId="{27FD005A-C7F0-4BE1-9D32-E796AE88685C}" type="pres">
      <dgm:prSet presAssocID="{EFF09DF5-E928-4074-87E7-806EC8ADFA58}" presName="composite" presStyleCnt="0"/>
      <dgm:spPr/>
    </dgm:pt>
    <dgm:pt modelId="{042CD7F2-32E9-4426-9645-F63F2CE4C4D6}" type="pres">
      <dgm:prSet presAssocID="{EFF09DF5-E928-4074-87E7-806EC8ADFA58}" presName="imgShp" presStyleLbl="fgImgPlace1" presStyleIdx="3" presStyleCnt="4"/>
      <dgm:spPr>
        <a:blipFill rotWithShape="0">
          <a:blip xmlns:r="http://schemas.openxmlformats.org/officeDocument/2006/relationships" r:embed="rId1"/>
          <a:stretch>
            <a:fillRect/>
          </a:stretch>
        </a:blipFill>
      </dgm:spPr>
    </dgm:pt>
    <dgm:pt modelId="{801488CB-86DA-4140-8516-8A96246E43C4}" type="pres">
      <dgm:prSet presAssocID="{EFF09DF5-E928-4074-87E7-806EC8ADFA58}" presName="txShp" presStyleLbl="node1" presStyleIdx="3" presStyleCnt="4" custScaleX="116735" custLinFactNeighborX="9821" custLinFactNeighborY="6252">
        <dgm:presLayoutVars>
          <dgm:bulletEnabled val="1"/>
        </dgm:presLayoutVars>
      </dgm:prSet>
      <dgm:spPr/>
      <dgm:t>
        <a:bodyPr/>
        <a:lstStyle/>
        <a:p>
          <a:endParaRPr lang="tr-TR"/>
        </a:p>
      </dgm:t>
    </dgm:pt>
  </dgm:ptLst>
  <dgm:cxnLst>
    <dgm:cxn modelId="{BC5740F1-EF98-452E-A3A3-9AAF186DC5AE}" type="presOf" srcId="{97FE755F-459C-4689-B899-5C3BF4B05E08}" destId="{99BC09BD-3FD2-49E7-923A-895303FCC2DD}" srcOrd="0" destOrd="0" presId="urn:microsoft.com/office/officeart/2005/8/layout/vList3#1"/>
    <dgm:cxn modelId="{F0DA56A0-E69B-42D6-BF35-3A2282F33E7E}" type="presOf" srcId="{B7A6B22B-AFF4-4313-BBC2-0973321F32B7}" destId="{BE6C8465-EA3E-47EE-9E1B-FD3A4248D91B}" srcOrd="0" destOrd="0" presId="urn:microsoft.com/office/officeart/2005/8/layout/vList3#1"/>
    <dgm:cxn modelId="{A8A0717E-C2C2-4257-87C4-9698A99F817B}" srcId="{B7A6B22B-AFF4-4313-BBC2-0973321F32B7}" destId="{13F94281-64C2-4CC7-B061-FB041387ED72}" srcOrd="2" destOrd="0" parTransId="{E6C1A9E9-4CB7-46B3-B454-1D51E8DDB2DE}" sibTransId="{88C67E7D-DFCC-491B-B845-DB1DAF6E5DA6}"/>
    <dgm:cxn modelId="{BCBCF2BD-2118-4045-AC5C-E1A534524391}" srcId="{B7A6B22B-AFF4-4313-BBC2-0973321F32B7}" destId="{E39C7C16-D0B8-41B8-8751-67F80B8E25F5}" srcOrd="0" destOrd="0" parTransId="{F0ABC106-CD6E-408B-986A-73AE6F9BA204}" sibTransId="{A6B9CB6E-2B09-424F-BA9F-945BAD2CADFA}"/>
    <dgm:cxn modelId="{64EF22DE-2CF4-45E5-9BC5-C0BEAC84CD8C}" srcId="{B7A6B22B-AFF4-4313-BBC2-0973321F32B7}" destId="{EFF09DF5-E928-4074-87E7-806EC8ADFA58}" srcOrd="3" destOrd="0" parTransId="{7DB0E217-90C9-4744-9F9E-A691B31B30B5}" sibTransId="{F40E4F30-54C8-4E92-8BF2-90FDEAC75D2E}"/>
    <dgm:cxn modelId="{026E605B-BE2A-4627-9A2D-2132BB84FE50}" type="presOf" srcId="{EFF09DF5-E928-4074-87E7-806EC8ADFA58}" destId="{801488CB-86DA-4140-8516-8A96246E43C4}" srcOrd="0" destOrd="0" presId="urn:microsoft.com/office/officeart/2005/8/layout/vList3#1"/>
    <dgm:cxn modelId="{87882E80-F23E-4095-BF42-134199433D43}" type="presOf" srcId="{E39C7C16-D0B8-41B8-8751-67F80B8E25F5}" destId="{4B341F22-A3A8-4E39-89E7-66B5043D14CB}" srcOrd="0" destOrd="0" presId="urn:microsoft.com/office/officeart/2005/8/layout/vList3#1"/>
    <dgm:cxn modelId="{06968ED0-8718-4FA7-BAA5-96323F62DD65}" srcId="{B7A6B22B-AFF4-4313-BBC2-0973321F32B7}" destId="{97FE755F-459C-4689-B899-5C3BF4B05E08}" srcOrd="1" destOrd="0" parTransId="{A3B3D1F3-E352-4076-925B-AF624BD1FC0C}" sibTransId="{E5AE0C07-C503-4EB3-B06D-16AE82F0495F}"/>
    <dgm:cxn modelId="{0E566368-8D0D-49B9-8DF6-911976AD1CC1}" type="presOf" srcId="{13F94281-64C2-4CC7-B061-FB041387ED72}" destId="{2B4DFCAF-AB6E-4A6A-994E-3D049E83445C}" srcOrd="0" destOrd="0" presId="urn:microsoft.com/office/officeart/2005/8/layout/vList3#1"/>
    <dgm:cxn modelId="{3A3C2909-8E6C-43D5-A9A5-9373AD8B03DA}" type="presParOf" srcId="{BE6C8465-EA3E-47EE-9E1B-FD3A4248D91B}" destId="{351154EB-C67D-4CFD-9CFA-2252B77771F3}" srcOrd="0" destOrd="0" presId="urn:microsoft.com/office/officeart/2005/8/layout/vList3#1"/>
    <dgm:cxn modelId="{6E1B3D58-7C95-4F28-A2AE-205EAF0C6A20}" type="presParOf" srcId="{351154EB-C67D-4CFD-9CFA-2252B77771F3}" destId="{A2D59C01-C078-4AC1-AD57-2A4A98E854EA}" srcOrd="0" destOrd="0" presId="urn:microsoft.com/office/officeart/2005/8/layout/vList3#1"/>
    <dgm:cxn modelId="{FB35395E-C22E-44A8-A78C-BA9C96CFF9A9}" type="presParOf" srcId="{351154EB-C67D-4CFD-9CFA-2252B77771F3}" destId="{4B341F22-A3A8-4E39-89E7-66B5043D14CB}" srcOrd="1" destOrd="0" presId="urn:microsoft.com/office/officeart/2005/8/layout/vList3#1"/>
    <dgm:cxn modelId="{3D265A20-BE44-4E38-A6C8-459EC6F1EC21}" type="presParOf" srcId="{BE6C8465-EA3E-47EE-9E1B-FD3A4248D91B}" destId="{85B89C01-FBDD-4BF2-91E0-156321E4141C}" srcOrd="1" destOrd="0" presId="urn:microsoft.com/office/officeart/2005/8/layout/vList3#1"/>
    <dgm:cxn modelId="{E40A536B-BCF2-4922-A1DB-C8B3CCEBE034}" type="presParOf" srcId="{BE6C8465-EA3E-47EE-9E1B-FD3A4248D91B}" destId="{EA724B61-C423-4290-AA2D-D523291364FA}" srcOrd="2" destOrd="0" presId="urn:microsoft.com/office/officeart/2005/8/layout/vList3#1"/>
    <dgm:cxn modelId="{B25ECE49-EA33-4618-AF50-7CA13011CDD9}" type="presParOf" srcId="{EA724B61-C423-4290-AA2D-D523291364FA}" destId="{5D6F6CCC-87B0-46FC-A9F7-043E435B1328}" srcOrd="0" destOrd="0" presId="urn:microsoft.com/office/officeart/2005/8/layout/vList3#1"/>
    <dgm:cxn modelId="{EA75F304-9F3D-492D-86F1-FC37883FB4CB}" type="presParOf" srcId="{EA724B61-C423-4290-AA2D-D523291364FA}" destId="{99BC09BD-3FD2-49E7-923A-895303FCC2DD}" srcOrd="1" destOrd="0" presId="urn:microsoft.com/office/officeart/2005/8/layout/vList3#1"/>
    <dgm:cxn modelId="{6531AC35-1B64-4CF0-B3EE-B0E860952F94}" type="presParOf" srcId="{BE6C8465-EA3E-47EE-9E1B-FD3A4248D91B}" destId="{212C34C6-D0D9-495F-8361-733D96849310}" srcOrd="3" destOrd="0" presId="urn:microsoft.com/office/officeart/2005/8/layout/vList3#1"/>
    <dgm:cxn modelId="{85A3156C-21EB-4DF3-B662-EAE7CF713072}" type="presParOf" srcId="{BE6C8465-EA3E-47EE-9E1B-FD3A4248D91B}" destId="{DF8FECB5-CE13-4575-851D-59E0AAD98692}" srcOrd="4" destOrd="0" presId="urn:microsoft.com/office/officeart/2005/8/layout/vList3#1"/>
    <dgm:cxn modelId="{BD12B8D1-67BF-4AAD-94A6-4FEA199A3D2B}" type="presParOf" srcId="{DF8FECB5-CE13-4575-851D-59E0AAD98692}" destId="{BB192BB5-D401-45B8-B103-789FD13F4B58}" srcOrd="0" destOrd="0" presId="urn:microsoft.com/office/officeart/2005/8/layout/vList3#1"/>
    <dgm:cxn modelId="{E5C25343-9F2C-43F1-B47C-01D3EB6F0F9D}" type="presParOf" srcId="{DF8FECB5-CE13-4575-851D-59E0AAD98692}" destId="{2B4DFCAF-AB6E-4A6A-994E-3D049E83445C}" srcOrd="1" destOrd="0" presId="urn:microsoft.com/office/officeart/2005/8/layout/vList3#1"/>
    <dgm:cxn modelId="{AE1404A0-0D3B-493D-AB7F-293E1183BC19}" type="presParOf" srcId="{BE6C8465-EA3E-47EE-9E1B-FD3A4248D91B}" destId="{66444D32-5614-45B1-91FA-E52F5AA891E8}" srcOrd="5" destOrd="0" presId="urn:microsoft.com/office/officeart/2005/8/layout/vList3#1"/>
    <dgm:cxn modelId="{24C86D7F-0DF1-42EA-8515-59234486B643}" type="presParOf" srcId="{BE6C8465-EA3E-47EE-9E1B-FD3A4248D91B}" destId="{27FD005A-C7F0-4BE1-9D32-E796AE88685C}" srcOrd="6" destOrd="0" presId="urn:microsoft.com/office/officeart/2005/8/layout/vList3#1"/>
    <dgm:cxn modelId="{009463FF-9B14-494F-835B-67C0B16FC7D7}" type="presParOf" srcId="{27FD005A-C7F0-4BE1-9D32-E796AE88685C}" destId="{042CD7F2-32E9-4426-9645-F63F2CE4C4D6}" srcOrd="0" destOrd="0" presId="urn:microsoft.com/office/officeart/2005/8/layout/vList3#1"/>
    <dgm:cxn modelId="{B866B8FB-1CD4-4748-BF76-4474F348452E}" type="presParOf" srcId="{27FD005A-C7F0-4BE1-9D32-E796AE88685C}" destId="{801488CB-86DA-4140-8516-8A96246E43C4}" srcOrd="1" destOrd="0" presId="urn:microsoft.com/office/officeart/2005/8/layout/vList3#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A6B22B-AFF4-4313-BBC2-0973321F32B7}" type="doc">
      <dgm:prSet loTypeId="urn:microsoft.com/office/officeart/2005/8/layout/vList3#2" loCatId="list" qsTypeId="urn:microsoft.com/office/officeart/2005/8/quickstyle/3d1" qsCatId="3D" csTypeId="urn:microsoft.com/office/officeart/2005/8/colors/colorful3" csCatId="colorful" phldr="1"/>
      <dgm:spPr/>
      <dgm:t>
        <a:bodyPr/>
        <a:lstStyle/>
        <a:p>
          <a:endParaRPr lang="tr-TR"/>
        </a:p>
      </dgm:t>
    </dgm:pt>
    <dgm:pt modelId="{E39C7C16-D0B8-41B8-8751-67F80B8E25F5}">
      <dgm:prSet phldrT="[Metin]"/>
      <dgm:spPr/>
      <dgm:t>
        <a:bodyPr/>
        <a:lstStyle/>
        <a:p>
          <a:r>
            <a:rPr lang="tr-TR" altLang="tr-TR"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Sınıf öğretmenleri aday gösterecekleri öğrencileri en fazla iki yetenek alanından aday gösterebilecektir.GY/R GY/M R/M </a:t>
          </a:r>
          <a:endParaRPr lang="tr-TR" dirty="0">
            <a:solidFill>
              <a:schemeClr val="bg1"/>
            </a:solidFill>
          </a:endParaRPr>
        </a:p>
      </dgm:t>
    </dgm:pt>
    <dgm:pt modelId="{F0ABC106-CD6E-408B-986A-73AE6F9BA204}" type="parTrans" cxnId="{BCBCF2BD-2118-4045-AC5C-E1A534524391}">
      <dgm:prSet/>
      <dgm:spPr/>
      <dgm:t>
        <a:bodyPr/>
        <a:lstStyle/>
        <a:p>
          <a:endParaRPr lang="tr-TR"/>
        </a:p>
      </dgm:t>
    </dgm:pt>
    <dgm:pt modelId="{A6B9CB6E-2B09-424F-BA9F-945BAD2CADFA}" type="sibTrans" cxnId="{BCBCF2BD-2118-4045-AC5C-E1A534524391}">
      <dgm:prSet/>
      <dgm:spPr/>
      <dgm:t>
        <a:bodyPr/>
        <a:lstStyle/>
        <a:p>
          <a:endParaRPr lang="tr-TR"/>
        </a:p>
      </dgm:t>
    </dgm:pt>
    <dgm:pt modelId="{97FE755F-459C-4689-B899-5C3BF4B05E08}">
      <dgm:prSet phldrT="[Metin]"/>
      <dgm:spPr/>
      <dgm:t>
        <a:bodyPr/>
        <a:lstStyle/>
        <a:p>
          <a:endParaRPr lang="tr-TR" altLang="tr-TR"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tr-TR" altLang="tr-TR"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İl tanılama komisyonu tarafından görevlendirilen öğretmenler  tarafından  il genelindeki tüm 1. 2. 3. sınıf öğretmenlerine tanılama süreci ile ilgili bilgilendirme toplantıları 24/10/2016---10/11/2016 tarihleri arasında yapılacaktır.</a:t>
          </a:r>
          <a:endParaRPr lang="tr-TR" dirty="0">
            <a:solidFill>
              <a:schemeClr val="bg1"/>
            </a:solidFill>
          </a:endParaRPr>
        </a:p>
      </dgm:t>
    </dgm:pt>
    <dgm:pt modelId="{A3B3D1F3-E352-4076-925B-AF624BD1FC0C}" type="parTrans" cxnId="{06968ED0-8718-4FA7-BAA5-96323F62DD65}">
      <dgm:prSet/>
      <dgm:spPr/>
      <dgm:t>
        <a:bodyPr/>
        <a:lstStyle/>
        <a:p>
          <a:endParaRPr lang="tr-TR"/>
        </a:p>
      </dgm:t>
    </dgm:pt>
    <dgm:pt modelId="{E5AE0C07-C503-4EB3-B06D-16AE82F0495F}" type="sibTrans" cxnId="{06968ED0-8718-4FA7-BAA5-96323F62DD65}">
      <dgm:prSet/>
      <dgm:spPr/>
      <dgm:t>
        <a:bodyPr/>
        <a:lstStyle/>
        <a:p>
          <a:endParaRPr lang="tr-TR"/>
        </a:p>
      </dgm:t>
    </dgm:pt>
    <dgm:pt modelId="{13F94281-64C2-4CC7-B061-FB041387ED72}">
      <dgm:prSet/>
      <dgm:spPr/>
      <dgm:t>
        <a:bodyPr/>
        <a:lstStyle/>
        <a:p>
          <a:r>
            <a:rPr lang="tr-TR" altLang="tr-TR"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Sınıf öğretmenleri aday gösterdikleri  her  öğrenci için e-okul sistemi  üzerinden  14/11/2016 ile 09/12/2016 tarihleri arasında «Gözlem Formu» nu dolduracaktır</a:t>
          </a:r>
          <a:endParaRPr lang="tr-TR"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E6C1A9E9-4CB7-46B3-B454-1D51E8DDB2DE}" type="parTrans" cxnId="{A8A0717E-C2C2-4257-87C4-9698A99F817B}">
      <dgm:prSet/>
      <dgm:spPr/>
      <dgm:t>
        <a:bodyPr/>
        <a:lstStyle/>
        <a:p>
          <a:endParaRPr lang="tr-TR"/>
        </a:p>
      </dgm:t>
    </dgm:pt>
    <dgm:pt modelId="{88C67E7D-DFCC-491B-B845-DB1DAF6E5DA6}" type="sibTrans" cxnId="{A8A0717E-C2C2-4257-87C4-9698A99F817B}">
      <dgm:prSet/>
      <dgm:spPr/>
      <dgm:t>
        <a:bodyPr/>
        <a:lstStyle/>
        <a:p>
          <a:endParaRPr lang="tr-TR"/>
        </a:p>
      </dgm:t>
    </dgm:pt>
    <dgm:pt modelId="{CC22ECBB-9D86-4F3A-A5B8-1F497F4312B8}">
      <dgm:prSet/>
      <dgm:spPr/>
      <dgm:t>
        <a:bodyPr/>
        <a:lstStyle/>
        <a:p>
          <a:r>
            <a:rPr lang="tr-TR" dirty="0" smtClean="0">
              <a:solidFill>
                <a:schemeClr val="bg1"/>
              </a:solidFill>
            </a:rPr>
            <a:t>Gözlem formu doldurulduktan ve kaydetme işlemi tamamlandıktan sonra, raporlama butonundan öğrencinin aday gösterildiği yetenek alanları ile ilgili iki çıktı alınarak aday gösteren sınıf öğretmeni ve okul idarecisi tarafından imzalanacaktır. </a:t>
          </a:r>
          <a:endParaRPr lang="tr-TR" altLang="tr-TR"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6A8A1CA0-2CAE-4650-BB94-46EDC3D7040E}" type="parTrans" cxnId="{19CEE6A0-DAF4-458D-8D32-0DB2CB95A526}">
      <dgm:prSet/>
      <dgm:spPr/>
      <dgm:t>
        <a:bodyPr/>
        <a:lstStyle/>
        <a:p>
          <a:endParaRPr lang="tr-TR"/>
        </a:p>
      </dgm:t>
    </dgm:pt>
    <dgm:pt modelId="{FDFE8284-927C-494C-B2D6-56615D41ADDC}" type="sibTrans" cxnId="{19CEE6A0-DAF4-458D-8D32-0DB2CB95A526}">
      <dgm:prSet/>
      <dgm:spPr/>
      <dgm:t>
        <a:bodyPr/>
        <a:lstStyle/>
        <a:p>
          <a:endParaRPr lang="tr-TR"/>
        </a:p>
      </dgm:t>
    </dgm:pt>
    <dgm:pt modelId="{F6A3154C-5CC8-492C-B54F-3CADBE994055}">
      <dgm:prSet/>
      <dgm:spPr/>
      <dgm:t>
        <a:bodyPr/>
        <a:lstStyle/>
        <a:p>
          <a:r>
            <a:rPr lang="tr-TR" dirty="0" smtClean="0"/>
            <a:t>12/16 Aralık tarihleri arasında başvuranların listesi yayınlanacak, eksik ya da yanlış alan girişi yapılanlar için bu tarihler arasında düzeltmeler yapılabilecek.</a:t>
          </a:r>
          <a:endParaRPr lang="tr-TR" altLang="tr-TR"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5F8B9E99-56CC-4E1F-8128-F1544E0F3528}" type="parTrans" cxnId="{E693B917-89B2-4B3B-999F-258BAC2A008B}">
      <dgm:prSet/>
      <dgm:spPr/>
      <dgm:t>
        <a:bodyPr/>
        <a:lstStyle/>
        <a:p>
          <a:endParaRPr lang="tr-TR"/>
        </a:p>
      </dgm:t>
    </dgm:pt>
    <dgm:pt modelId="{14634649-A2CA-40D1-8630-0FCC118AE499}" type="sibTrans" cxnId="{E693B917-89B2-4B3B-999F-258BAC2A008B}">
      <dgm:prSet/>
      <dgm:spPr/>
      <dgm:t>
        <a:bodyPr/>
        <a:lstStyle/>
        <a:p>
          <a:endParaRPr lang="tr-TR"/>
        </a:p>
      </dgm:t>
    </dgm:pt>
    <dgm:pt modelId="{F633C0F5-C2F9-404E-AA47-AA1D1C29C6EB}">
      <dgm:prSet/>
      <dgm:spPr/>
      <dgm:t>
        <a:bodyPr/>
        <a:lstStyle/>
        <a:p>
          <a:r>
            <a:rPr lang="tr-TR" dirty="0" smtClean="0">
              <a:solidFill>
                <a:schemeClr val="bg1"/>
              </a:solidFill>
            </a:rPr>
            <a:t>Okul idaresi raporun bir örneğini imza karşılığında veliye teslim edecek, bir örneğini okulda muhafaza edecektir. </a:t>
          </a:r>
        </a:p>
      </dgm:t>
    </dgm:pt>
    <dgm:pt modelId="{F9C12BF7-FDDD-41FA-876C-DB3FA6F1DBC4}" type="parTrans" cxnId="{020B2347-7F05-4109-B399-66D149C16BAE}">
      <dgm:prSet/>
      <dgm:spPr/>
      <dgm:t>
        <a:bodyPr/>
        <a:lstStyle/>
        <a:p>
          <a:endParaRPr lang="tr-TR"/>
        </a:p>
      </dgm:t>
    </dgm:pt>
    <dgm:pt modelId="{468F67C3-C943-478B-946F-7546A43700E2}" type="sibTrans" cxnId="{020B2347-7F05-4109-B399-66D149C16BAE}">
      <dgm:prSet/>
      <dgm:spPr/>
      <dgm:t>
        <a:bodyPr/>
        <a:lstStyle/>
        <a:p>
          <a:endParaRPr lang="tr-TR"/>
        </a:p>
      </dgm:t>
    </dgm:pt>
    <dgm:pt modelId="{BE6C8465-EA3E-47EE-9E1B-FD3A4248D91B}" type="pres">
      <dgm:prSet presAssocID="{B7A6B22B-AFF4-4313-BBC2-0973321F32B7}" presName="linearFlow" presStyleCnt="0">
        <dgm:presLayoutVars>
          <dgm:dir/>
          <dgm:resizeHandles val="exact"/>
        </dgm:presLayoutVars>
      </dgm:prSet>
      <dgm:spPr/>
      <dgm:t>
        <a:bodyPr/>
        <a:lstStyle/>
        <a:p>
          <a:endParaRPr lang="tr-TR"/>
        </a:p>
      </dgm:t>
    </dgm:pt>
    <dgm:pt modelId="{351154EB-C67D-4CFD-9CFA-2252B77771F3}" type="pres">
      <dgm:prSet presAssocID="{E39C7C16-D0B8-41B8-8751-67F80B8E25F5}" presName="composite" presStyleCnt="0"/>
      <dgm:spPr/>
    </dgm:pt>
    <dgm:pt modelId="{A2D59C01-C078-4AC1-AD57-2A4A98E854EA}" type="pres">
      <dgm:prSet presAssocID="{E39C7C16-D0B8-41B8-8751-67F80B8E25F5}" presName="imgShp" presStyleLbl="fgImgPlace1" presStyleIdx="0" presStyleCnt="6" custLinFactNeighborX="-9463" custLinFactNeighborY="18895"/>
      <dgm:spPr>
        <a:blipFill rotWithShape="0">
          <a:blip xmlns:r="http://schemas.openxmlformats.org/officeDocument/2006/relationships" r:embed="rId1"/>
          <a:stretch>
            <a:fillRect/>
          </a:stretch>
        </a:blipFill>
      </dgm:spPr>
    </dgm:pt>
    <dgm:pt modelId="{4B341F22-A3A8-4E39-89E7-66B5043D14CB}" type="pres">
      <dgm:prSet presAssocID="{E39C7C16-D0B8-41B8-8751-67F80B8E25F5}" presName="txShp" presStyleLbl="node1" presStyleIdx="0" presStyleCnt="6" custScaleX="107469" custLinFactY="32730" custLinFactNeighborX="5601" custLinFactNeighborY="100000">
        <dgm:presLayoutVars>
          <dgm:bulletEnabled val="1"/>
        </dgm:presLayoutVars>
      </dgm:prSet>
      <dgm:spPr/>
      <dgm:t>
        <a:bodyPr/>
        <a:lstStyle/>
        <a:p>
          <a:endParaRPr lang="tr-TR"/>
        </a:p>
      </dgm:t>
    </dgm:pt>
    <dgm:pt modelId="{85B89C01-FBDD-4BF2-91E0-156321E4141C}" type="pres">
      <dgm:prSet presAssocID="{A6B9CB6E-2B09-424F-BA9F-945BAD2CADFA}" presName="spacing" presStyleCnt="0"/>
      <dgm:spPr/>
    </dgm:pt>
    <dgm:pt modelId="{EA724B61-C423-4290-AA2D-D523291364FA}" type="pres">
      <dgm:prSet presAssocID="{97FE755F-459C-4689-B899-5C3BF4B05E08}" presName="composite" presStyleCnt="0"/>
      <dgm:spPr/>
    </dgm:pt>
    <dgm:pt modelId="{5D6F6CCC-87B0-46FC-A9F7-043E435B1328}" type="pres">
      <dgm:prSet presAssocID="{97FE755F-459C-4689-B899-5C3BF4B05E08}" presName="imgShp" presStyleLbl="fgImgPlace1" presStyleIdx="1" presStyleCnt="6"/>
      <dgm:spPr>
        <a:blipFill rotWithShape="0">
          <a:blip xmlns:r="http://schemas.openxmlformats.org/officeDocument/2006/relationships" r:embed="rId1"/>
          <a:stretch>
            <a:fillRect/>
          </a:stretch>
        </a:blipFill>
      </dgm:spPr>
    </dgm:pt>
    <dgm:pt modelId="{99BC09BD-3FD2-49E7-923A-895303FCC2DD}" type="pres">
      <dgm:prSet presAssocID="{97FE755F-459C-4689-B899-5C3BF4B05E08}" presName="txShp" presStyleLbl="node1" presStyleIdx="1" presStyleCnt="6" custScaleX="115671" custLinFactY="-14203" custLinFactNeighborX="11754" custLinFactNeighborY="-100000">
        <dgm:presLayoutVars>
          <dgm:bulletEnabled val="1"/>
        </dgm:presLayoutVars>
      </dgm:prSet>
      <dgm:spPr/>
      <dgm:t>
        <a:bodyPr/>
        <a:lstStyle/>
        <a:p>
          <a:endParaRPr lang="tr-TR"/>
        </a:p>
      </dgm:t>
    </dgm:pt>
    <dgm:pt modelId="{212C34C6-D0D9-495F-8361-733D96849310}" type="pres">
      <dgm:prSet presAssocID="{E5AE0C07-C503-4EB3-B06D-16AE82F0495F}" presName="spacing" presStyleCnt="0"/>
      <dgm:spPr/>
    </dgm:pt>
    <dgm:pt modelId="{DF8FECB5-CE13-4575-851D-59E0AAD98692}" type="pres">
      <dgm:prSet presAssocID="{13F94281-64C2-4CC7-B061-FB041387ED72}" presName="composite" presStyleCnt="0"/>
      <dgm:spPr/>
    </dgm:pt>
    <dgm:pt modelId="{BB192BB5-D401-45B8-B103-789FD13F4B58}" type="pres">
      <dgm:prSet presAssocID="{13F94281-64C2-4CC7-B061-FB041387ED72}" presName="imgShp" presStyleLbl="fgImgPlace1" presStyleIdx="2" presStyleCnt="6"/>
      <dgm:spPr>
        <a:blipFill rotWithShape="0">
          <a:blip xmlns:r="http://schemas.openxmlformats.org/officeDocument/2006/relationships" r:embed="rId1"/>
          <a:stretch>
            <a:fillRect/>
          </a:stretch>
        </a:blipFill>
      </dgm:spPr>
    </dgm:pt>
    <dgm:pt modelId="{2B4DFCAF-AB6E-4A6A-994E-3D049E83445C}" type="pres">
      <dgm:prSet presAssocID="{13F94281-64C2-4CC7-B061-FB041387ED72}" presName="txShp" presStyleLbl="node1" presStyleIdx="2" presStyleCnt="6" custLinFactNeighborX="3307" custLinFactNeighborY="-6814">
        <dgm:presLayoutVars>
          <dgm:bulletEnabled val="1"/>
        </dgm:presLayoutVars>
      </dgm:prSet>
      <dgm:spPr/>
      <dgm:t>
        <a:bodyPr/>
        <a:lstStyle/>
        <a:p>
          <a:endParaRPr lang="tr-TR"/>
        </a:p>
      </dgm:t>
    </dgm:pt>
    <dgm:pt modelId="{66444D32-5614-45B1-91FA-E52F5AA891E8}" type="pres">
      <dgm:prSet presAssocID="{88C67E7D-DFCC-491B-B845-DB1DAF6E5DA6}" presName="spacing" presStyleCnt="0"/>
      <dgm:spPr/>
    </dgm:pt>
    <dgm:pt modelId="{56ED0702-3DE6-49BF-A6DE-7EB91994E32F}" type="pres">
      <dgm:prSet presAssocID="{CC22ECBB-9D86-4F3A-A5B8-1F497F4312B8}" presName="composite" presStyleCnt="0"/>
      <dgm:spPr/>
    </dgm:pt>
    <dgm:pt modelId="{454F0DC1-AC71-41CB-A2AB-B1152D0EE3F9}" type="pres">
      <dgm:prSet presAssocID="{CC22ECBB-9D86-4F3A-A5B8-1F497F4312B8}" presName="imgShp" presStyleLbl="fgImgPlace1" presStyleIdx="3" presStyleCnt="6"/>
      <dgm:spPr>
        <a:blipFill rotWithShape="0">
          <a:blip xmlns:r="http://schemas.openxmlformats.org/officeDocument/2006/relationships" r:embed="rId1"/>
          <a:stretch>
            <a:fillRect/>
          </a:stretch>
        </a:blipFill>
      </dgm:spPr>
    </dgm:pt>
    <dgm:pt modelId="{641DB00B-1DAF-4FD6-B4C8-571CC275F3E0}" type="pres">
      <dgm:prSet presAssocID="{CC22ECBB-9D86-4F3A-A5B8-1F497F4312B8}" presName="txShp" presStyleLbl="node1" presStyleIdx="3" presStyleCnt="6" custLinFactNeighborX="2229" custLinFactNeighborY="9423">
        <dgm:presLayoutVars>
          <dgm:bulletEnabled val="1"/>
        </dgm:presLayoutVars>
      </dgm:prSet>
      <dgm:spPr/>
      <dgm:t>
        <a:bodyPr/>
        <a:lstStyle/>
        <a:p>
          <a:endParaRPr lang="tr-TR"/>
        </a:p>
      </dgm:t>
    </dgm:pt>
    <dgm:pt modelId="{BEFC9EDA-7B2C-4546-898B-C699BA30525C}" type="pres">
      <dgm:prSet presAssocID="{FDFE8284-927C-494C-B2D6-56615D41ADDC}" presName="spacing" presStyleCnt="0"/>
      <dgm:spPr/>
    </dgm:pt>
    <dgm:pt modelId="{F482EF2C-8CE4-481B-B176-A3D66D97F1AB}" type="pres">
      <dgm:prSet presAssocID="{F6A3154C-5CC8-492C-B54F-3CADBE994055}" presName="composite" presStyleCnt="0"/>
      <dgm:spPr/>
    </dgm:pt>
    <dgm:pt modelId="{327B8BB0-6E2B-4C9F-8FC3-82A574D56E45}" type="pres">
      <dgm:prSet presAssocID="{F6A3154C-5CC8-492C-B54F-3CADBE994055}" presName="imgShp" presStyleLbl="fgImgPlace1" presStyleIdx="4" presStyleCnt="6"/>
      <dgm:spPr>
        <a:blipFill rotWithShape="0">
          <a:blip xmlns:r="http://schemas.openxmlformats.org/officeDocument/2006/relationships" r:embed="rId1"/>
          <a:stretch>
            <a:fillRect/>
          </a:stretch>
        </a:blipFill>
      </dgm:spPr>
    </dgm:pt>
    <dgm:pt modelId="{069B2BC0-E7DA-4464-954E-47057F7E1403}" type="pres">
      <dgm:prSet presAssocID="{F6A3154C-5CC8-492C-B54F-3CADBE994055}" presName="txShp" presStyleLbl="node1" presStyleIdx="4" presStyleCnt="6" custLinFactY="100000" custLinFactNeighborX="4385" custLinFactNeighborY="130181">
        <dgm:presLayoutVars>
          <dgm:bulletEnabled val="1"/>
        </dgm:presLayoutVars>
      </dgm:prSet>
      <dgm:spPr/>
      <dgm:t>
        <a:bodyPr/>
        <a:lstStyle/>
        <a:p>
          <a:endParaRPr lang="tr-TR"/>
        </a:p>
      </dgm:t>
    </dgm:pt>
    <dgm:pt modelId="{B666D8C5-9AD7-48C2-B993-05EA9F0B6AF6}" type="pres">
      <dgm:prSet presAssocID="{14634649-A2CA-40D1-8630-0FCC118AE499}" presName="spacing" presStyleCnt="0"/>
      <dgm:spPr/>
    </dgm:pt>
    <dgm:pt modelId="{DA9D6277-F21D-4612-9DAC-25C23806A8E2}" type="pres">
      <dgm:prSet presAssocID="{F633C0F5-C2F9-404E-AA47-AA1D1C29C6EB}" presName="composite" presStyleCnt="0"/>
      <dgm:spPr/>
    </dgm:pt>
    <dgm:pt modelId="{1C466B60-65A3-4136-90F6-6F5584E84F8D}" type="pres">
      <dgm:prSet presAssocID="{F633C0F5-C2F9-404E-AA47-AA1D1C29C6EB}" presName="imgShp" presStyleLbl="fgImgPlace1" presStyleIdx="5" presStyleCnt="6"/>
      <dgm:spPr>
        <a:blipFill rotWithShape="0">
          <a:blip xmlns:r="http://schemas.openxmlformats.org/officeDocument/2006/relationships" r:embed="rId1"/>
          <a:stretch>
            <a:fillRect/>
          </a:stretch>
        </a:blipFill>
      </dgm:spPr>
    </dgm:pt>
    <dgm:pt modelId="{37332E92-6970-42D9-946A-D2BB0CA5EB54}" type="pres">
      <dgm:prSet presAssocID="{F633C0F5-C2F9-404E-AA47-AA1D1C29C6EB}" presName="txShp" presStyleLbl="node1" presStyleIdx="5" presStyleCnt="6" custLinFactY="-23670" custLinFactNeighborX="6541" custLinFactNeighborY="-100000">
        <dgm:presLayoutVars>
          <dgm:bulletEnabled val="1"/>
        </dgm:presLayoutVars>
      </dgm:prSet>
      <dgm:spPr/>
      <dgm:t>
        <a:bodyPr/>
        <a:lstStyle/>
        <a:p>
          <a:endParaRPr lang="tr-TR"/>
        </a:p>
      </dgm:t>
    </dgm:pt>
  </dgm:ptLst>
  <dgm:cxnLst>
    <dgm:cxn modelId="{19CEE6A0-DAF4-458D-8D32-0DB2CB95A526}" srcId="{B7A6B22B-AFF4-4313-BBC2-0973321F32B7}" destId="{CC22ECBB-9D86-4F3A-A5B8-1F497F4312B8}" srcOrd="3" destOrd="0" parTransId="{6A8A1CA0-2CAE-4650-BB94-46EDC3D7040E}" sibTransId="{FDFE8284-927C-494C-B2D6-56615D41ADDC}"/>
    <dgm:cxn modelId="{E109CA08-0AA8-4C27-8E39-9EE941F82D8B}" type="presOf" srcId="{E39C7C16-D0B8-41B8-8751-67F80B8E25F5}" destId="{4B341F22-A3A8-4E39-89E7-66B5043D14CB}" srcOrd="0" destOrd="0" presId="urn:microsoft.com/office/officeart/2005/8/layout/vList3#2"/>
    <dgm:cxn modelId="{CAFA5E49-AC51-480E-85B3-B2172B3780BF}" type="presOf" srcId="{97FE755F-459C-4689-B899-5C3BF4B05E08}" destId="{99BC09BD-3FD2-49E7-923A-895303FCC2DD}" srcOrd="0" destOrd="0" presId="urn:microsoft.com/office/officeart/2005/8/layout/vList3#2"/>
    <dgm:cxn modelId="{A3AA89E8-FFE6-4DAD-B906-95E1B793B151}" type="presOf" srcId="{CC22ECBB-9D86-4F3A-A5B8-1F497F4312B8}" destId="{641DB00B-1DAF-4FD6-B4C8-571CC275F3E0}" srcOrd="0" destOrd="0" presId="urn:microsoft.com/office/officeart/2005/8/layout/vList3#2"/>
    <dgm:cxn modelId="{0FD4E287-F7E4-41A5-8038-741258868E8C}" type="presOf" srcId="{F6A3154C-5CC8-492C-B54F-3CADBE994055}" destId="{069B2BC0-E7DA-4464-954E-47057F7E1403}" srcOrd="0" destOrd="0" presId="urn:microsoft.com/office/officeart/2005/8/layout/vList3#2"/>
    <dgm:cxn modelId="{A8A0717E-C2C2-4257-87C4-9698A99F817B}" srcId="{B7A6B22B-AFF4-4313-BBC2-0973321F32B7}" destId="{13F94281-64C2-4CC7-B061-FB041387ED72}" srcOrd="2" destOrd="0" parTransId="{E6C1A9E9-4CB7-46B3-B454-1D51E8DDB2DE}" sibTransId="{88C67E7D-DFCC-491B-B845-DB1DAF6E5DA6}"/>
    <dgm:cxn modelId="{BCBCF2BD-2118-4045-AC5C-E1A534524391}" srcId="{B7A6B22B-AFF4-4313-BBC2-0973321F32B7}" destId="{E39C7C16-D0B8-41B8-8751-67F80B8E25F5}" srcOrd="0" destOrd="0" parTransId="{F0ABC106-CD6E-408B-986A-73AE6F9BA204}" sibTransId="{A6B9CB6E-2B09-424F-BA9F-945BAD2CADFA}"/>
    <dgm:cxn modelId="{6F60CA4E-DCD3-4CB3-841F-BA4CCE66BF75}" type="presOf" srcId="{F633C0F5-C2F9-404E-AA47-AA1D1C29C6EB}" destId="{37332E92-6970-42D9-946A-D2BB0CA5EB54}" srcOrd="0" destOrd="0" presId="urn:microsoft.com/office/officeart/2005/8/layout/vList3#2"/>
    <dgm:cxn modelId="{85FED9B1-3A7A-453D-AC87-6C3E80B68DD9}" type="presOf" srcId="{B7A6B22B-AFF4-4313-BBC2-0973321F32B7}" destId="{BE6C8465-EA3E-47EE-9E1B-FD3A4248D91B}" srcOrd="0" destOrd="0" presId="urn:microsoft.com/office/officeart/2005/8/layout/vList3#2"/>
    <dgm:cxn modelId="{D00F8F2E-E11F-4C8C-8AAD-B5F4600E0CD4}" type="presOf" srcId="{13F94281-64C2-4CC7-B061-FB041387ED72}" destId="{2B4DFCAF-AB6E-4A6A-994E-3D049E83445C}" srcOrd="0" destOrd="0" presId="urn:microsoft.com/office/officeart/2005/8/layout/vList3#2"/>
    <dgm:cxn modelId="{020B2347-7F05-4109-B399-66D149C16BAE}" srcId="{B7A6B22B-AFF4-4313-BBC2-0973321F32B7}" destId="{F633C0F5-C2F9-404E-AA47-AA1D1C29C6EB}" srcOrd="5" destOrd="0" parTransId="{F9C12BF7-FDDD-41FA-876C-DB3FA6F1DBC4}" sibTransId="{468F67C3-C943-478B-946F-7546A43700E2}"/>
    <dgm:cxn modelId="{06968ED0-8718-4FA7-BAA5-96323F62DD65}" srcId="{B7A6B22B-AFF4-4313-BBC2-0973321F32B7}" destId="{97FE755F-459C-4689-B899-5C3BF4B05E08}" srcOrd="1" destOrd="0" parTransId="{A3B3D1F3-E352-4076-925B-AF624BD1FC0C}" sibTransId="{E5AE0C07-C503-4EB3-B06D-16AE82F0495F}"/>
    <dgm:cxn modelId="{E693B917-89B2-4B3B-999F-258BAC2A008B}" srcId="{B7A6B22B-AFF4-4313-BBC2-0973321F32B7}" destId="{F6A3154C-5CC8-492C-B54F-3CADBE994055}" srcOrd="4" destOrd="0" parTransId="{5F8B9E99-56CC-4E1F-8128-F1544E0F3528}" sibTransId="{14634649-A2CA-40D1-8630-0FCC118AE499}"/>
    <dgm:cxn modelId="{EA15E0E6-50EF-4713-89F3-A1868B164D3A}" type="presParOf" srcId="{BE6C8465-EA3E-47EE-9E1B-FD3A4248D91B}" destId="{351154EB-C67D-4CFD-9CFA-2252B77771F3}" srcOrd="0" destOrd="0" presId="urn:microsoft.com/office/officeart/2005/8/layout/vList3#2"/>
    <dgm:cxn modelId="{66DE9B29-CB9B-4A72-8263-0A0B959A17F1}" type="presParOf" srcId="{351154EB-C67D-4CFD-9CFA-2252B77771F3}" destId="{A2D59C01-C078-4AC1-AD57-2A4A98E854EA}" srcOrd="0" destOrd="0" presId="urn:microsoft.com/office/officeart/2005/8/layout/vList3#2"/>
    <dgm:cxn modelId="{7E3580C8-ABF6-4606-8DC2-DEE4C83D823E}" type="presParOf" srcId="{351154EB-C67D-4CFD-9CFA-2252B77771F3}" destId="{4B341F22-A3A8-4E39-89E7-66B5043D14CB}" srcOrd="1" destOrd="0" presId="urn:microsoft.com/office/officeart/2005/8/layout/vList3#2"/>
    <dgm:cxn modelId="{2FF0EABC-1928-4530-AF6E-F7EB0E7E1985}" type="presParOf" srcId="{BE6C8465-EA3E-47EE-9E1B-FD3A4248D91B}" destId="{85B89C01-FBDD-4BF2-91E0-156321E4141C}" srcOrd="1" destOrd="0" presId="urn:microsoft.com/office/officeart/2005/8/layout/vList3#2"/>
    <dgm:cxn modelId="{46BE8F58-3D34-4BBD-83B1-D4CF6AFF7C20}" type="presParOf" srcId="{BE6C8465-EA3E-47EE-9E1B-FD3A4248D91B}" destId="{EA724B61-C423-4290-AA2D-D523291364FA}" srcOrd="2" destOrd="0" presId="urn:microsoft.com/office/officeart/2005/8/layout/vList3#2"/>
    <dgm:cxn modelId="{4AEE88DD-9177-4A40-97CD-4B63E043B29F}" type="presParOf" srcId="{EA724B61-C423-4290-AA2D-D523291364FA}" destId="{5D6F6CCC-87B0-46FC-A9F7-043E435B1328}" srcOrd="0" destOrd="0" presId="urn:microsoft.com/office/officeart/2005/8/layout/vList3#2"/>
    <dgm:cxn modelId="{118268AE-CA9C-4ABC-8BE6-A78F4FE395E6}" type="presParOf" srcId="{EA724B61-C423-4290-AA2D-D523291364FA}" destId="{99BC09BD-3FD2-49E7-923A-895303FCC2DD}" srcOrd="1" destOrd="0" presId="urn:microsoft.com/office/officeart/2005/8/layout/vList3#2"/>
    <dgm:cxn modelId="{7B216C99-6E7E-4C22-9A89-5BC570A06E76}" type="presParOf" srcId="{BE6C8465-EA3E-47EE-9E1B-FD3A4248D91B}" destId="{212C34C6-D0D9-495F-8361-733D96849310}" srcOrd="3" destOrd="0" presId="urn:microsoft.com/office/officeart/2005/8/layout/vList3#2"/>
    <dgm:cxn modelId="{16EF7852-F881-466E-96EF-29A60420A653}" type="presParOf" srcId="{BE6C8465-EA3E-47EE-9E1B-FD3A4248D91B}" destId="{DF8FECB5-CE13-4575-851D-59E0AAD98692}" srcOrd="4" destOrd="0" presId="urn:microsoft.com/office/officeart/2005/8/layout/vList3#2"/>
    <dgm:cxn modelId="{571515C3-EE9A-41A7-8BC3-B331B96659AD}" type="presParOf" srcId="{DF8FECB5-CE13-4575-851D-59E0AAD98692}" destId="{BB192BB5-D401-45B8-B103-789FD13F4B58}" srcOrd="0" destOrd="0" presId="urn:microsoft.com/office/officeart/2005/8/layout/vList3#2"/>
    <dgm:cxn modelId="{CB2DFA5F-688A-4DCD-9246-D963BE7F96D1}" type="presParOf" srcId="{DF8FECB5-CE13-4575-851D-59E0AAD98692}" destId="{2B4DFCAF-AB6E-4A6A-994E-3D049E83445C}" srcOrd="1" destOrd="0" presId="urn:microsoft.com/office/officeart/2005/8/layout/vList3#2"/>
    <dgm:cxn modelId="{50535A0D-8820-4EDC-BEE4-B3D28A8B9551}" type="presParOf" srcId="{BE6C8465-EA3E-47EE-9E1B-FD3A4248D91B}" destId="{66444D32-5614-45B1-91FA-E52F5AA891E8}" srcOrd="5" destOrd="0" presId="urn:microsoft.com/office/officeart/2005/8/layout/vList3#2"/>
    <dgm:cxn modelId="{6C5906C3-B8E8-40CF-BA41-871E21651562}" type="presParOf" srcId="{BE6C8465-EA3E-47EE-9E1B-FD3A4248D91B}" destId="{56ED0702-3DE6-49BF-A6DE-7EB91994E32F}" srcOrd="6" destOrd="0" presId="urn:microsoft.com/office/officeart/2005/8/layout/vList3#2"/>
    <dgm:cxn modelId="{11860D12-A0AB-4C43-B6C5-DDAE1D1786C0}" type="presParOf" srcId="{56ED0702-3DE6-49BF-A6DE-7EB91994E32F}" destId="{454F0DC1-AC71-41CB-A2AB-B1152D0EE3F9}" srcOrd="0" destOrd="0" presId="urn:microsoft.com/office/officeart/2005/8/layout/vList3#2"/>
    <dgm:cxn modelId="{948A40B5-C557-4A4B-BF8A-4E4E9B7A0AC0}" type="presParOf" srcId="{56ED0702-3DE6-49BF-A6DE-7EB91994E32F}" destId="{641DB00B-1DAF-4FD6-B4C8-571CC275F3E0}" srcOrd="1" destOrd="0" presId="urn:microsoft.com/office/officeart/2005/8/layout/vList3#2"/>
    <dgm:cxn modelId="{22CCA75C-3AD9-4324-80CD-E645DC3D994B}" type="presParOf" srcId="{BE6C8465-EA3E-47EE-9E1B-FD3A4248D91B}" destId="{BEFC9EDA-7B2C-4546-898B-C699BA30525C}" srcOrd="7" destOrd="0" presId="urn:microsoft.com/office/officeart/2005/8/layout/vList3#2"/>
    <dgm:cxn modelId="{7B4AB711-2045-4277-9500-4705930F2B5C}" type="presParOf" srcId="{BE6C8465-EA3E-47EE-9E1B-FD3A4248D91B}" destId="{F482EF2C-8CE4-481B-B176-A3D66D97F1AB}" srcOrd="8" destOrd="0" presId="urn:microsoft.com/office/officeart/2005/8/layout/vList3#2"/>
    <dgm:cxn modelId="{58ABE7F7-E28F-445F-B3F3-179143EDEAB6}" type="presParOf" srcId="{F482EF2C-8CE4-481B-B176-A3D66D97F1AB}" destId="{327B8BB0-6E2B-4C9F-8FC3-82A574D56E45}" srcOrd="0" destOrd="0" presId="urn:microsoft.com/office/officeart/2005/8/layout/vList3#2"/>
    <dgm:cxn modelId="{58BDFEB9-E40D-434C-B5D4-40F4136CEBC7}" type="presParOf" srcId="{F482EF2C-8CE4-481B-B176-A3D66D97F1AB}" destId="{069B2BC0-E7DA-4464-954E-47057F7E1403}" srcOrd="1" destOrd="0" presId="urn:microsoft.com/office/officeart/2005/8/layout/vList3#2"/>
    <dgm:cxn modelId="{5F59B0B9-938B-4F22-B75E-34E6AA57F7DF}" type="presParOf" srcId="{BE6C8465-EA3E-47EE-9E1B-FD3A4248D91B}" destId="{B666D8C5-9AD7-48C2-B993-05EA9F0B6AF6}" srcOrd="9" destOrd="0" presId="urn:microsoft.com/office/officeart/2005/8/layout/vList3#2"/>
    <dgm:cxn modelId="{EC27D530-B599-4E12-A3D3-4627524DD20C}" type="presParOf" srcId="{BE6C8465-EA3E-47EE-9E1B-FD3A4248D91B}" destId="{DA9D6277-F21D-4612-9DAC-25C23806A8E2}" srcOrd="10" destOrd="0" presId="urn:microsoft.com/office/officeart/2005/8/layout/vList3#2"/>
    <dgm:cxn modelId="{E357021E-CD14-4AF3-AB64-3A458991AC94}" type="presParOf" srcId="{DA9D6277-F21D-4612-9DAC-25C23806A8E2}" destId="{1C466B60-65A3-4136-90F6-6F5584E84F8D}" srcOrd="0" destOrd="0" presId="urn:microsoft.com/office/officeart/2005/8/layout/vList3#2"/>
    <dgm:cxn modelId="{4E5F4C2C-B114-4267-A692-567AB0782043}" type="presParOf" srcId="{DA9D6277-F21D-4612-9DAC-25C23806A8E2}" destId="{37332E92-6970-42D9-946A-D2BB0CA5EB54}" srcOrd="1" destOrd="0" presId="urn:microsoft.com/office/officeart/2005/8/layout/vList3#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A6B22B-AFF4-4313-BBC2-0973321F32B7}" type="doc">
      <dgm:prSet loTypeId="urn:microsoft.com/office/officeart/2005/8/layout/vList3#3" loCatId="list" qsTypeId="urn:microsoft.com/office/officeart/2005/8/quickstyle/3d1" qsCatId="3D" csTypeId="urn:microsoft.com/office/officeart/2005/8/colors/colorful3" csCatId="colorful" phldr="1"/>
      <dgm:spPr/>
      <dgm:t>
        <a:bodyPr/>
        <a:lstStyle/>
        <a:p>
          <a:endParaRPr lang="tr-TR"/>
        </a:p>
      </dgm:t>
    </dgm:pt>
    <dgm:pt modelId="{93D1EFF3-0C62-4223-99C9-CD7F72D5F788}">
      <dgm:prSet phldrT="[Metin]"/>
      <dgm:spPr/>
      <dgm:t>
        <a:bodyPr/>
        <a:lstStyle/>
        <a:p>
          <a:r>
            <a:rPr lang="tr-TR" altLang="tr-TR" b="1" dirty="0" smtClean="0">
              <a:solidFill>
                <a:schemeClr val="bg1"/>
              </a:solidFill>
              <a:latin typeface="Times New Roman" pitchFamily="18" charset="0"/>
              <a:ea typeface="Verdana" panose="020B0604030504040204" pitchFamily="34" charset="0"/>
              <a:cs typeface="Times New Roman" pitchFamily="18" charset="0"/>
            </a:rPr>
            <a:t>Grup Tarama uygulaması 11/02/2017----09/04/2017 tarihleri arasında </a:t>
          </a:r>
          <a:r>
            <a:rPr lang="tr-TR" dirty="0" smtClean="0">
              <a:latin typeface="Times New Roman" pitchFamily="18" charset="0"/>
              <a:cs typeface="Times New Roman" pitchFamily="18" charset="0"/>
            </a:rPr>
            <a:t>hafta sonları 9.30, 11.30, 13.30, 15.30 saatlerinde günlük 4 oturum olarak </a:t>
          </a:r>
          <a:r>
            <a:rPr lang="tr-TR" altLang="tr-TR" b="1" dirty="0" smtClean="0">
              <a:solidFill>
                <a:schemeClr val="bg1"/>
              </a:solidFill>
              <a:latin typeface="Times New Roman" pitchFamily="18" charset="0"/>
              <a:ea typeface="Verdana" panose="020B0604030504040204" pitchFamily="34" charset="0"/>
              <a:cs typeface="Times New Roman" pitchFamily="18" charset="0"/>
            </a:rPr>
            <a:t> tablet ortamında gerçekleştirilecektir. </a:t>
          </a:r>
          <a:endParaRPr lang="tr-TR" dirty="0"/>
        </a:p>
      </dgm:t>
    </dgm:pt>
    <dgm:pt modelId="{7FB6AFCE-3400-4FEB-B7E0-FA1C71DBD185}" type="parTrans" cxnId="{FDF361B7-DD80-4327-AB88-7DADC2C06E3D}">
      <dgm:prSet/>
      <dgm:spPr/>
      <dgm:t>
        <a:bodyPr/>
        <a:lstStyle/>
        <a:p>
          <a:endParaRPr lang="tr-TR"/>
        </a:p>
      </dgm:t>
    </dgm:pt>
    <dgm:pt modelId="{0538A3D3-C26E-48FE-9E27-1F95B1D173B4}" type="sibTrans" cxnId="{FDF361B7-DD80-4327-AB88-7DADC2C06E3D}">
      <dgm:prSet/>
      <dgm:spPr/>
      <dgm:t>
        <a:bodyPr/>
        <a:lstStyle/>
        <a:p>
          <a:endParaRPr lang="tr-TR"/>
        </a:p>
      </dgm:t>
    </dgm:pt>
    <dgm:pt modelId="{0D764F74-E916-48E2-B911-6BD7F3FAACD0}">
      <dgm:prSet phldrT="[Metin]"/>
      <dgm:spPr/>
      <dgm:t>
        <a:bodyPr/>
        <a:lstStyle/>
        <a:p>
          <a:r>
            <a:rPr lang="tr-TR" dirty="0" smtClean="0"/>
            <a:t>Bireysel incelemeye girmeye hak kazanan öğrenciler 08/05/2017—30/06/2017 tarihleri arası değerlendirmeye alınacaklardır.</a:t>
          </a:r>
          <a:endParaRPr lang="tr-TR" dirty="0"/>
        </a:p>
      </dgm:t>
    </dgm:pt>
    <dgm:pt modelId="{41760057-4994-42C5-8FE2-9C3B7A630C6F}" type="parTrans" cxnId="{60845FD8-B6A7-468A-9610-F10B0F81182D}">
      <dgm:prSet/>
      <dgm:spPr/>
      <dgm:t>
        <a:bodyPr/>
        <a:lstStyle/>
        <a:p>
          <a:endParaRPr lang="tr-TR"/>
        </a:p>
      </dgm:t>
    </dgm:pt>
    <dgm:pt modelId="{73992BCB-089E-4BCF-9B10-054CA9B33921}" type="sibTrans" cxnId="{60845FD8-B6A7-468A-9610-F10B0F81182D}">
      <dgm:prSet/>
      <dgm:spPr/>
      <dgm:t>
        <a:bodyPr/>
        <a:lstStyle/>
        <a:p>
          <a:endParaRPr lang="tr-TR"/>
        </a:p>
      </dgm:t>
    </dgm:pt>
    <dgm:pt modelId="{A8E6FABE-27B9-4A4A-9C2B-793974F6ADD3}">
      <dgm:prSet phldrT="[Metin]"/>
      <dgm:spPr/>
      <dgm:t>
        <a:bodyPr/>
        <a:lstStyle/>
        <a:p>
          <a:r>
            <a:rPr lang="tr-TR" dirty="0" smtClean="0"/>
            <a:t>15/07/2017 tarihinde sonuçlar </a:t>
          </a:r>
          <a:r>
            <a:rPr lang="tr-TR" dirty="0" err="1" smtClean="0"/>
            <a:t>meb</a:t>
          </a:r>
          <a:r>
            <a:rPr lang="tr-TR" dirty="0" smtClean="0"/>
            <a:t>.gov.tr adresinden ilan edilecektir.Kayıt hakkı kazananlar 04/09/2017---09/09/2017 tarihleri arası kayıt yaptıracaklardır.</a:t>
          </a:r>
          <a:endParaRPr lang="tr-TR" dirty="0"/>
        </a:p>
      </dgm:t>
    </dgm:pt>
    <dgm:pt modelId="{DB583035-1B5D-427B-A1D7-9BEB80AC3361}" type="parTrans" cxnId="{20C5D684-70A2-43DF-B573-B130DFEBD62B}">
      <dgm:prSet/>
      <dgm:spPr/>
      <dgm:t>
        <a:bodyPr/>
        <a:lstStyle/>
        <a:p>
          <a:endParaRPr lang="tr-TR"/>
        </a:p>
      </dgm:t>
    </dgm:pt>
    <dgm:pt modelId="{A9B6B37D-E912-4D79-AC0F-CAF8617525EF}" type="sibTrans" cxnId="{20C5D684-70A2-43DF-B573-B130DFEBD62B}">
      <dgm:prSet/>
      <dgm:spPr/>
      <dgm:t>
        <a:bodyPr/>
        <a:lstStyle/>
        <a:p>
          <a:endParaRPr lang="tr-TR"/>
        </a:p>
      </dgm:t>
    </dgm:pt>
    <dgm:pt modelId="{5A5C08B7-FE66-4734-AA59-4FD40D9A13AB}">
      <dgm:prSet/>
      <dgm:spPr/>
      <dgm:t>
        <a:bodyPr/>
        <a:lstStyle/>
        <a:p>
          <a:r>
            <a:rPr lang="tr-TR"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Grup tarama uygulaması değerlendirmesi yapıldıktan sonra öğrenciler genel zihinsel yetenek, resim ve müzik yeteneklerinden ayrı ayrı sıralamaya alınacaktır.</a:t>
          </a:r>
          <a:endParaRPr lang="tr-TR" dirty="0" smtClean="0">
            <a:solidFill>
              <a:schemeClr val="bg1"/>
            </a:solidFill>
            <a:latin typeface="Times New Roman" pitchFamily="18" charset="0"/>
            <a:cs typeface="Times New Roman" pitchFamily="18" charset="0"/>
          </a:endParaRPr>
        </a:p>
      </dgm:t>
    </dgm:pt>
    <dgm:pt modelId="{46B7E395-178F-4FA3-9B1C-447C1AD408F8}" type="parTrans" cxnId="{CBE37BB2-3B3B-4958-8634-7283EE9EA35F}">
      <dgm:prSet/>
      <dgm:spPr/>
      <dgm:t>
        <a:bodyPr/>
        <a:lstStyle/>
        <a:p>
          <a:endParaRPr lang="tr-TR"/>
        </a:p>
      </dgm:t>
    </dgm:pt>
    <dgm:pt modelId="{102365E0-9F59-4FD2-96F1-E1990CF99E6C}" type="sibTrans" cxnId="{CBE37BB2-3B3B-4958-8634-7283EE9EA35F}">
      <dgm:prSet/>
      <dgm:spPr/>
      <dgm:t>
        <a:bodyPr/>
        <a:lstStyle/>
        <a:p>
          <a:endParaRPr lang="tr-TR"/>
        </a:p>
      </dgm:t>
    </dgm:pt>
    <dgm:pt modelId="{CDDFB9FE-D8C5-464A-948B-11206FC50CE4}">
      <dgm:prSet phldrT="[Metin]"/>
      <dgm:spPr/>
      <dgm:t>
        <a:bodyPr/>
        <a:lstStyle/>
        <a:p>
          <a:r>
            <a:rPr lang="tr-TR" dirty="0" smtClean="0"/>
            <a:t>Grup tarama uygulamasına girecek olan öğrencilerin randevuları il tanılama sınav komisyonu tarafından MEBBİS-BİLSEM İşlemleri Modülü üzerinden 19-30 Aralık 2016 tarihleri arasında randevuları verilecektir.</a:t>
          </a:r>
          <a:endParaRPr lang="tr-TR" dirty="0"/>
        </a:p>
      </dgm:t>
    </dgm:pt>
    <dgm:pt modelId="{E3A822ED-D3A6-4EA7-BC28-F89B86FC0C53}" type="parTrans" cxnId="{A8D05FA1-2B68-4EC7-AB72-142EA6DC5039}">
      <dgm:prSet/>
      <dgm:spPr/>
      <dgm:t>
        <a:bodyPr/>
        <a:lstStyle/>
        <a:p>
          <a:endParaRPr lang="tr-TR"/>
        </a:p>
      </dgm:t>
    </dgm:pt>
    <dgm:pt modelId="{B12CD843-2C45-489B-83D0-C916AACB6A02}" type="sibTrans" cxnId="{A8D05FA1-2B68-4EC7-AB72-142EA6DC5039}">
      <dgm:prSet/>
      <dgm:spPr/>
      <dgm:t>
        <a:bodyPr/>
        <a:lstStyle/>
        <a:p>
          <a:endParaRPr lang="tr-TR"/>
        </a:p>
      </dgm:t>
    </dgm:pt>
    <dgm:pt modelId="{BE6C8465-EA3E-47EE-9E1B-FD3A4248D91B}" type="pres">
      <dgm:prSet presAssocID="{B7A6B22B-AFF4-4313-BBC2-0973321F32B7}" presName="linearFlow" presStyleCnt="0">
        <dgm:presLayoutVars>
          <dgm:dir/>
          <dgm:resizeHandles val="exact"/>
        </dgm:presLayoutVars>
      </dgm:prSet>
      <dgm:spPr/>
      <dgm:t>
        <a:bodyPr/>
        <a:lstStyle/>
        <a:p>
          <a:endParaRPr lang="tr-TR"/>
        </a:p>
      </dgm:t>
    </dgm:pt>
    <dgm:pt modelId="{0B788B10-1BEC-4585-A734-D9CBBF909452}" type="pres">
      <dgm:prSet presAssocID="{93D1EFF3-0C62-4223-99C9-CD7F72D5F788}" presName="composite" presStyleCnt="0"/>
      <dgm:spPr/>
    </dgm:pt>
    <dgm:pt modelId="{F33AF71C-5AEE-4B9C-8ABC-AAF01AAA9CAE}" type="pres">
      <dgm:prSet presAssocID="{93D1EFF3-0C62-4223-99C9-CD7F72D5F788}" presName="imgShp" presStyleLbl="fgImgPlace1" presStyleIdx="0" presStyleCnt="5"/>
      <dgm:spPr>
        <a:blipFill rotWithShape="0">
          <a:blip xmlns:r="http://schemas.openxmlformats.org/officeDocument/2006/relationships" r:embed="rId1"/>
          <a:stretch>
            <a:fillRect/>
          </a:stretch>
        </a:blipFill>
      </dgm:spPr>
      <dgm:t>
        <a:bodyPr/>
        <a:lstStyle/>
        <a:p>
          <a:endParaRPr lang="tr-TR"/>
        </a:p>
      </dgm:t>
    </dgm:pt>
    <dgm:pt modelId="{24361EC2-E785-48EB-8942-702B08494882}" type="pres">
      <dgm:prSet presAssocID="{93D1EFF3-0C62-4223-99C9-CD7F72D5F788}" presName="txShp" presStyleLbl="node1" presStyleIdx="0" presStyleCnt="5" custScaleX="101604" custLinFactY="42494" custLinFactNeighborX="5146" custLinFactNeighborY="100000">
        <dgm:presLayoutVars>
          <dgm:bulletEnabled val="1"/>
        </dgm:presLayoutVars>
      </dgm:prSet>
      <dgm:spPr/>
      <dgm:t>
        <a:bodyPr/>
        <a:lstStyle/>
        <a:p>
          <a:endParaRPr lang="tr-TR"/>
        </a:p>
      </dgm:t>
    </dgm:pt>
    <dgm:pt modelId="{05D21BA7-2FD7-4709-B5E4-AB5528CC0E86}" type="pres">
      <dgm:prSet presAssocID="{0538A3D3-C26E-48FE-9E27-1F95B1D173B4}" presName="spacing" presStyleCnt="0"/>
      <dgm:spPr/>
    </dgm:pt>
    <dgm:pt modelId="{F0285EED-A5F2-4E12-98A3-E6575F440A08}" type="pres">
      <dgm:prSet presAssocID="{0D764F74-E916-48E2-B911-6BD7F3FAACD0}" presName="composite" presStyleCnt="0"/>
      <dgm:spPr/>
    </dgm:pt>
    <dgm:pt modelId="{3E98DA85-52FF-46E0-BC1A-4A3D8D9A579B}" type="pres">
      <dgm:prSet presAssocID="{0D764F74-E916-48E2-B911-6BD7F3FAACD0}" presName="imgShp" presStyleLbl="fgImgPlace1" presStyleIdx="1" presStyleCnt="5"/>
      <dgm:spPr>
        <a:blipFill rotWithShape="0">
          <a:blip xmlns:r="http://schemas.openxmlformats.org/officeDocument/2006/relationships" r:embed="rId1"/>
          <a:stretch>
            <a:fillRect/>
          </a:stretch>
        </a:blipFill>
      </dgm:spPr>
    </dgm:pt>
    <dgm:pt modelId="{581D6D2B-FDB4-4E80-A340-079F245B0A7E}" type="pres">
      <dgm:prSet presAssocID="{0D764F74-E916-48E2-B911-6BD7F3FAACD0}" presName="txShp" presStyleLbl="node1" presStyleIdx="1" presStyleCnt="5" custLinFactY="100000" custLinFactNeighborX="4750" custLinFactNeighborY="157282">
        <dgm:presLayoutVars>
          <dgm:bulletEnabled val="1"/>
        </dgm:presLayoutVars>
      </dgm:prSet>
      <dgm:spPr/>
      <dgm:t>
        <a:bodyPr/>
        <a:lstStyle/>
        <a:p>
          <a:endParaRPr lang="tr-TR"/>
        </a:p>
      </dgm:t>
    </dgm:pt>
    <dgm:pt modelId="{F163C677-D5BB-4C12-9556-2DE45D7AA7B8}" type="pres">
      <dgm:prSet presAssocID="{73992BCB-089E-4BCF-9B10-054CA9B33921}" presName="spacing" presStyleCnt="0"/>
      <dgm:spPr/>
    </dgm:pt>
    <dgm:pt modelId="{A2B07E86-C5AE-41BE-99A0-6445D69A1C40}" type="pres">
      <dgm:prSet presAssocID="{A8E6FABE-27B9-4A4A-9C2B-793974F6ADD3}" presName="composite" presStyleCnt="0"/>
      <dgm:spPr/>
    </dgm:pt>
    <dgm:pt modelId="{3A2BC0F9-8CCE-4683-9D5F-932F41BCC52D}" type="pres">
      <dgm:prSet presAssocID="{A8E6FABE-27B9-4A4A-9C2B-793974F6ADD3}" presName="imgShp" presStyleLbl="fgImgPlace1" presStyleIdx="2" presStyleCnt="5"/>
      <dgm:spPr>
        <a:blipFill rotWithShape="0">
          <a:blip xmlns:r="http://schemas.openxmlformats.org/officeDocument/2006/relationships" r:embed="rId1"/>
          <a:stretch>
            <a:fillRect/>
          </a:stretch>
        </a:blipFill>
      </dgm:spPr>
    </dgm:pt>
    <dgm:pt modelId="{CEEE1ACC-1CCD-4E63-BA17-EA78ACCBC01D}" type="pres">
      <dgm:prSet presAssocID="{A8E6FABE-27B9-4A4A-9C2B-793974F6ADD3}" presName="txShp" presStyleLbl="node1" presStyleIdx="2" presStyleCnt="5" custScaleX="104265" custLinFactY="100000" custLinFactNeighborX="6063" custLinFactNeighborY="185083">
        <dgm:presLayoutVars>
          <dgm:bulletEnabled val="1"/>
        </dgm:presLayoutVars>
      </dgm:prSet>
      <dgm:spPr/>
      <dgm:t>
        <a:bodyPr/>
        <a:lstStyle/>
        <a:p>
          <a:endParaRPr lang="tr-TR"/>
        </a:p>
      </dgm:t>
    </dgm:pt>
    <dgm:pt modelId="{D6063AEA-76F5-4B67-88F8-3F38C8A4286F}" type="pres">
      <dgm:prSet presAssocID="{A9B6B37D-E912-4D79-AC0F-CAF8617525EF}" presName="spacing" presStyleCnt="0"/>
      <dgm:spPr/>
    </dgm:pt>
    <dgm:pt modelId="{AF52FEDA-B817-4C7B-B75C-704DFA5EA2D5}" type="pres">
      <dgm:prSet presAssocID="{5A5C08B7-FE66-4734-AA59-4FD40D9A13AB}" presName="composite" presStyleCnt="0"/>
      <dgm:spPr/>
    </dgm:pt>
    <dgm:pt modelId="{81368E84-8FA1-41CE-854A-AEDB9F7E4A58}" type="pres">
      <dgm:prSet presAssocID="{5A5C08B7-FE66-4734-AA59-4FD40D9A13AB}" presName="imgShp" presStyleLbl="fgImgPlace1" presStyleIdx="3" presStyleCnt="5"/>
      <dgm:spPr>
        <a:blipFill rotWithShape="0">
          <a:blip xmlns:r="http://schemas.openxmlformats.org/officeDocument/2006/relationships" r:embed="rId1"/>
          <a:stretch>
            <a:fillRect/>
          </a:stretch>
        </a:blipFill>
      </dgm:spPr>
    </dgm:pt>
    <dgm:pt modelId="{E5B3DE1D-65FA-49D6-A388-F7516BDCB52B}" type="pres">
      <dgm:prSet presAssocID="{5A5C08B7-FE66-4734-AA59-4FD40D9A13AB}" presName="txShp" presStyleLbl="node1" presStyleIdx="3" presStyleCnt="5" custScaleX="91957" custLinFactY="-34053" custLinFactNeighborX="-204" custLinFactNeighborY="-100000">
        <dgm:presLayoutVars>
          <dgm:bulletEnabled val="1"/>
        </dgm:presLayoutVars>
      </dgm:prSet>
      <dgm:spPr/>
      <dgm:t>
        <a:bodyPr/>
        <a:lstStyle/>
        <a:p>
          <a:endParaRPr lang="tr-TR"/>
        </a:p>
      </dgm:t>
    </dgm:pt>
    <dgm:pt modelId="{910AC092-3E15-4279-BDD4-4AE24933F0FF}" type="pres">
      <dgm:prSet presAssocID="{102365E0-9F59-4FD2-96F1-E1990CF99E6C}" presName="spacing" presStyleCnt="0"/>
      <dgm:spPr/>
    </dgm:pt>
    <dgm:pt modelId="{2213C1AC-142A-4EAB-AA4E-4ADB2DB48083}" type="pres">
      <dgm:prSet presAssocID="{CDDFB9FE-D8C5-464A-948B-11206FC50CE4}" presName="composite" presStyleCnt="0"/>
      <dgm:spPr/>
    </dgm:pt>
    <dgm:pt modelId="{433206B6-CABE-4759-BFAC-F2B5788A9C98}" type="pres">
      <dgm:prSet presAssocID="{CDDFB9FE-D8C5-464A-948B-11206FC50CE4}" presName="imgShp" presStyleLbl="fgImgPlace1" presStyleIdx="4" presStyleCnt="5"/>
      <dgm:spPr>
        <a:blipFill rotWithShape="0">
          <a:blip xmlns:r="http://schemas.openxmlformats.org/officeDocument/2006/relationships" r:embed="rId1"/>
          <a:stretch>
            <a:fillRect/>
          </a:stretch>
        </a:blipFill>
      </dgm:spPr>
    </dgm:pt>
    <dgm:pt modelId="{DD0EC454-ADE3-4FCF-BDB4-EF8086A21C1D}" type="pres">
      <dgm:prSet presAssocID="{CDDFB9FE-D8C5-464A-948B-11206FC50CE4}" presName="txShp" presStyleLbl="node1" presStyleIdx="4" presStyleCnt="5" custLinFactY="-263034" custLinFactNeighborX="6099" custLinFactNeighborY="-300000">
        <dgm:presLayoutVars>
          <dgm:bulletEnabled val="1"/>
        </dgm:presLayoutVars>
      </dgm:prSet>
      <dgm:spPr/>
      <dgm:t>
        <a:bodyPr/>
        <a:lstStyle/>
        <a:p>
          <a:endParaRPr lang="tr-TR"/>
        </a:p>
      </dgm:t>
    </dgm:pt>
  </dgm:ptLst>
  <dgm:cxnLst>
    <dgm:cxn modelId="{CBE37BB2-3B3B-4958-8634-7283EE9EA35F}" srcId="{B7A6B22B-AFF4-4313-BBC2-0973321F32B7}" destId="{5A5C08B7-FE66-4734-AA59-4FD40D9A13AB}" srcOrd="3" destOrd="0" parTransId="{46B7E395-178F-4FA3-9B1C-447C1AD408F8}" sibTransId="{102365E0-9F59-4FD2-96F1-E1990CF99E6C}"/>
    <dgm:cxn modelId="{48886CA9-FF87-4678-86C9-79740A210E06}" type="presOf" srcId="{B7A6B22B-AFF4-4313-BBC2-0973321F32B7}" destId="{BE6C8465-EA3E-47EE-9E1B-FD3A4248D91B}" srcOrd="0" destOrd="0" presId="urn:microsoft.com/office/officeart/2005/8/layout/vList3#3"/>
    <dgm:cxn modelId="{0DCC16AF-F1BC-45F8-B63D-65A26C7F298E}" type="presOf" srcId="{CDDFB9FE-D8C5-464A-948B-11206FC50CE4}" destId="{DD0EC454-ADE3-4FCF-BDB4-EF8086A21C1D}" srcOrd="0" destOrd="0" presId="urn:microsoft.com/office/officeart/2005/8/layout/vList3#3"/>
    <dgm:cxn modelId="{20C5D684-70A2-43DF-B573-B130DFEBD62B}" srcId="{B7A6B22B-AFF4-4313-BBC2-0973321F32B7}" destId="{A8E6FABE-27B9-4A4A-9C2B-793974F6ADD3}" srcOrd="2" destOrd="0" parTransId="{DB583035-1B5D-427B-A1D7-9BEB80AC3361}" sibTransId="{A9B6B37D-E912-4D79-AC0F-CAF8617525EF}"/>
    <dgm:cxn modelId="{57FAEC0A-09F7-4D00-B046-42F6391B27C8}" type="presOf" srcId="{0D764F74-E916-48E2-B911-6BD7F3FAACD0}" destId="{581D6D2B-FDB4-4E80-A340-079F245B0A7E}" srcOrd="0" destOrd="0" presId="urn:microsoft.com/office/officeart/2005/8/layout/vList3#3"/>
    <dgm:cxn modelId="{FDF361B7-DD80-4327-AB88-7DADC2C06E3D}" srcId="{B7A6B22B-AFF4-4313-BBC2-0973321F32B7}" destId="{93D1EFF3-0C62-4223-99C9-CD7F72D5F788}" srcOrd="0" destOrd="0" parTransId="{7FB6AFCE-3400-4FEB-B7E0-FA1C71DBD185}" sibTransId="{0538A3D3-C26E-48FE-9E27-1F95B1D173B4}"/>
    <dgm:cxn modelId="{4BAA1AE1-D239-4164-BF97-1C726E94034A}" type="presOf" srcId="{93D1EFF3-0C62-4223-99C9-CD7F72D5F788}" destId="{24361EC2-E785-48EB-8942-702B08494882}" srcOrd="0" destOrd="0" presId="urn:microsoft.com/office/officeart/2005/8/layout/vList3#3"/>
    <dgm:cxn modelId="{60845FD8-B6A7-468A-9610-F10B0F81182D}" srcId="{B7A6B22B-AFF4-4313-BBC2-0973321F32B7}" destId="{0D764F74-E916-48E2-B911-6BD7F3FAACD0}" srcOrd="1" destOrd="0" parTransId="{41760057-4994-42C5-8FE2-9C3B7A630C6F}" sibTransId="{73992BCB-089E-4BCF-9B10-054CA9B33921}"/>
    <dgm:cxn modelId="{08CB9AA6-1BFF-4683-95EF-229C0C2197B1}" type="presOf" srcId="{5A5C08B7-FE66-4734-AA59-4FD40D9A13AB}" destId="{E5B3DE1D-65FA-49D6-A388-F7516BDCB52B}" srcOrd="0" destOrd="0" presId="urn:microsoft.com/office/officeart/2005/8/layout/vList3#3"/>
    <dgm:cxn modelId="{D8DA1E17-76E5-46C6-BBA1-BEC296925455}" type="presOf" srcId="{A8E6FABE-27B9-4A4A-9C2B-793974F6ADD3}" destId="{CEEE1ACC-1CCD-4E63-BA17-EA78ACCBC01D}" srcOrd="0" destOrd="0" presId="urn:microsoft.com/office/officeart/2005/8/layout/vList3#3"/>
    <dgm:cxn modelId="{A8D05FA1-2B68-4EC7-AB72-142EA6DC5039}" srcId="{B7A6B22B-AFF4-4313-BBC2-0973321F32B7}" destId="{CDDFB9FE-D8C5-464A-948B-11206FC50CE4}" srcOrd="4" destOrd="0" parTransId="{E3A822ED-D3A6-4EA7-BC28-F89B86FC0C53}" sibTransId="{B12CD843-2C45-489B-83D0-C916AACB6A02}"/>
    <dgm:cxn modelId="{95241BE8-6785-4A0B-923A-A8DD39265688}" type="presParOf" srcId="{BE6C8465-EA3E-47EE-9E1B-FD3A4248D91B}" destId="{0B788B10-1BEC-4585-A734-D9CBBF909452}" srcOrd="0" destOrd="0" presId="urn:microsoft.com/office/officeart/2005/8/layout/vList3#3"/>
    <dgm:cxn modelId="{838673C7-59F0-4049-99C4-FA66ECB8B996}" type="presParOf" srcId="{0B788B10-1BEC-4585-A734-D9CBBF909452}" destId="{F33AF71C-5AEE-4B9C-8ABC-AAF01AAA9CAE}" srcOrd="0" destOrd="0" presId="urn:microsoft.com/office/officeart/2005/8/layout/vList3#3"/>
    <dgm:cxn modelId="{D40D6259-5219-446A-97A8-34744C3DEF38}" type="presParOf" srcId="{0B788B10-1BEC-4585-A734-D9CBBF909452}" destId="{24361EC2-E785-48EB-8942-702B08494882}" srcOrd="1" destOrd="0" presId="urn:microsoft.com/office/officeart/2005/8/layout/vList3#3"/>
    <dgm:cxn modelId="{A0735DC7-6446-43FA-8CD3-E7D23D502A6F}" type="presParOf" srcId="{BE6C8465-EA3E-47EE-9E1B-FD3A4248D91B}" destId="{05D21BA7-2FD7-4709-B5E4-AB5528CC0E86}" srcOrd="1" destOrd="0" presId="urn:microsoft.com/office/officeart/2005/8/layout/vList3#3"/>
    <dgm:cxn modelId="{D0E4D614-442A-450C-94DC-B2C7361533E9}" type="presParOf" srcId="{BE6C8465-EA3E-47EE-9E1B-FD3A4248D91B}" destId="{F0285EED-A5F2-4E12-98A3-E6575F440A08}" srcOrd="2" destOrd="0" presId="urn:microsoft.com/office/officeart/2005/8/layout/vList3#3"/>
    <dgm:cxn modelId="{F917802D-FB8F-4417-9F06-8DCE046C89B5}" type="presParOf" srcId="{F0285EED-A5F2-4E12-98A3-E6575F440A08}" destId="{3E98DA85-52FF-46E0-BC1A-4A3D8D9A579B}" srcOrd="0" destOrd="0" presId="urn:microsoft.com/office/officeart/2005/8/layout/vList3#3"/>
    <dgm:cxn modelId="{76F41FB5-27F2-412C-8A1C-F72A1216C70E}" type="presParOf" srcId="{F0285EED-A5F2-4E12-98A3-E6575F440A08}" destId="{581D6D2B-FDB4-4E80-A340-079F245B0A7E}" srcOrd="1" destOrd="0" presId="urn:microsoft.com/office/officeart/2005/8/layout/vList3#3"/>
    <dgm:cxn modelId="{89C0F00C-B850-45CA-8637-AD57940ACE9B}" type="presParOf" srcId="{BE6C8465-EA3E-47EE-9E1B-FD3A4248D91B}" destId="{F163C677-D5BB-4C12-9556-2DE45D7AA7B8}" srcOrd="3" destOrd="0" presId="urn:microsoft.com/office/officeart/2005/8/layout/vList3#3"/>
    <dgm:cxn modelId="{4BF60CED-D8BD-4571-BAB2-B67E25213469}" type="presParOf" srcId="{BE6C8465-EA3E-47EE-9E1B-FD3A4248D91B}" destId="{A2B07E86-C5AE-41BE-99A0-6445D69A1C40}" srcOrd="4" destOrd="0" presId="urn:microsoft.com/office/officeart/2005/8/layout/vList3#3"/>
    <dgm:cxn modelId="{3C610AB2-C658-4572-BDFB-2573A943C017}" type="presParOf" srcId="{A2B07E86-C5AE-41BE-99A0-6445D69A1C40}" destId="{3A2BC0F9-8CCE-4683-9D5F-932F41BCC52D}" srcOrd="0" destOrd="0" presId="urn:microsoft.com/office/officeart/2005/8/layout/vList3#3"/>
    <dgm:cxn modelId="{E693A470-9EC7-46E2-9443-1FFA4F64ED92}" type="presParOf" srcId="{A2B07E86-C5AE-41BE-99A0-6445D69A1C40}" destId="{CEEE1ACC-1CCD-4E63-BA17-EA78ACCBC01D}" srcOrd="1" destOrd="0" presId="urn:microsoft.com/office/officeart/2005/8/layout/vList3#3"/>
    <dgm:cxn modelId="{BAA0555B-C412-482B-AA2F-3CA12914CC47}" type="presParOf" srcId="{BE6C8465-EA3E-47EE-9E1B-FD3A4248D91B}" destId="{D6063AEA-76F5-4B67-88F8-3F38C8A4286F}" srcOrd="5" destOrd="0" presId="urn:microsoft.com/office/officeart/2005/8/layout/vList3#3"/>
    <dgm:cxn modelId="{F1BB5940-B635-4D0B-8EDB-7F086C266DB4}" type="presParOf" srcId="{BE6C8465-EA3E-47EE-9E1B-FD3A4248D91B}" destId="{AF52FEDA-B817-4C7B-B75C-704DFA5EA2D5}" srcOrd="6" destOrd="0" presId="urn:microsoft.com/office/officeart/2005/8/layout/vList3#3"/>
    <dgm:cxn modelId="{A29B5C04-8467-4ACB-881C-78EA598793DD}" type="presParOf" srcId="{AF52FEDA-B817-4C7B-B75C-704DFA5EA2D5}" destId="{81368E84-8FA1-41CE-854A-AEDB9F7E4A58}" srcOrd="0" destOrd="0" presId="urn:microsoft.com/office/officeart/2005/8/layout/vList3#3"/>
    <dgm:cxn modelId="{878F41A6-4B47-4050-A68D-EFF5D6200D9F}" type="presParOf" srcId="{AF52FEDA-B817-4C7B-B75C-704DFA5EA2D5}" destId="{E5B3DE1D-65FA-49D6-A388-F7516BDCB52B}" srcOrd="1" destOrd="0" presId="urn:microsoft.com/office/officeart/2005/8/layout/vList3#3"/>
    <dgm:cxn modelId="{5DFD8256-1F05-4C97-AD6A-8824BBF54453}" type="presParOf" srcId="{BE6C8465-EA3E-47EE-9E1B-FD3A4248D91B}" destId="{910AC092-3E15-4279-BDD4-4AE24933F0FF}" srcOrd="7" destOrd="0" presId="urn:microsoft.com/office/officeart/2005/8/layout/vList3#3"/>
    <dgm:cxn modelId="{FD7B9B0B-C2C3-4FA9-BAED-E4ABE48AF099}" type="presParOf" srcId="{BE6C8465-EA3E-47EE-9E1B-FD3A4248D91B}" destId="{2213C1AC-142A-4EAB-AA4E-4ADB2DB48083}" srcOrd="8" destOrd="0" presId="urn:microsoft.com/office/officeart/2005/8/layout/vList3#3"/>
    <dgm:cxn modelId="{CC5FDCDC-D06A-4418-9A03-4858A96DCFDC}" type="presParOf" srcId="{2213C1AC-142A-4EAB-AA4E-4ADB2DB48083}" destId="{433206B6-CABE-4759-BFAC-F2B5788A9C98}" srcOrd="0" destOrd="0" presId="urn:microsoft.com/office/officeart/2005/8/layout/vList3#3"/>
    <dgm:cxn modelId="{15523780-347F-40C3-BF1A-9382C4B7B080}" type="presParOf" srcId="{2213C1AC-142A-4EAB-AA4E-4ADB2DB48083}" destId="{DD0EC454-ADE3-4FCF-BDB4-EF8086A21C1D}" srcOrd="1" destOrd="0" presId="urn:microsoft.com/office/officeart/2005/8/layout/vList3#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AB329-0627-4A83-8876-1E60351B6FF2}">
      <dsp:nvSpPr>
        <dsp:cNvPr id="0" name=""/>
        <dsp:cNvSpPr/>
      </dsp:nvSpPr>
      <dsp:spPr>
        <a:xfrm>
          <a:off x="-5289416" y="-810449"/>
          <a:ext cx="6301418" cy="6301418"/>
        </a:xfrm>
        <a:prstGeom prst="blockArc">
          <a:avLst>
            <a:gd name="adj1" fmla="val 18900000"/>
            <a:gd name="adj2" fmla="val 2700000"/>
            <a:gd name="adj3" fmla="val 343"/>
          </a:avLst>
        </a:pr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FCC42A-B470-4648-9F0C-E2832936D6F0}">
      <dsp:nvSpPr>
        <dsp:cNvPr id="0" name=""/>
        <dsp:cNvSpPr/>
      </dsp:nvSpPr>
      <dsp:spPr>
        <a:xfrm>
          <a:off x="328338" y="212776"/>
          <a:ext cx="7530056" cy="425365"/>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7634" tIns="33020" rIns="33020" bIns="33020" numCol="1" spcCol="1270" anchor="ctr" anchorCtr="0">
          <a:noAutofit/>
        </a:bodyPr>
        <a:lstStyle/>
        <a:p>
          <a:pPr lvl="0" algn="l" defTabSz="577850">
            <a:lnSpc>
              <a:spcPct val="90000"/>
            </a:lnSpc>
            <a:spcBef>
              <a:spcPct val="0"/>
            </a:spcBef>
            <a:spcAft>
              <a:spcPct val="35000"/>
            </a:spcAft>
          </a:pPr>
          <a:r>
            <a:rPr lang="tr-TR" sz="1300" b="1" kern="1200" dirty="0" smtClean="0">
              <a:latin typeface="Times New Roman" pitchFamily="18" charset="0"/>
              <a:cs typeface="Times New Roman" pitchFamily="18" charset="0"/>
            </a:rPr>
            <a:t>Yaşıtlarına göre yüksek düzeyde performans gösteren bireylerdir</a:t>
          </a:r>
          <a:endParaRPr lang="tr-TR" sz="1300" b="1" kern="1200" dirty="0">
            <a:latin typeface="Times New Roman" pitchFamily="18" charset="0"/>
            <a:cs typeface="Times New Roman" pitchFamily="18" charset="0"/>
          </a:endParaRPr>
        </a:p>
      </dsp:txBody>
      <dsp:txXfrm>
        <a:off x="328338" y="212776"/>
        <a:ext cx="7530056" cy="425365"/>
      </dsp:txXfrm>
    </dsp:sp>
    <dsp:sp modelId="{8D1BEE6C-A97B-454A-A1C5-E1F4936EEBA2}">
      <dsp:nvSpPr>
        <dsp:cNvPr id="0" name=""/>
        <dsp:cNvSpPr/>
      </dsp:nvSpPr>
      <dsp:spPr>
        <a:xfrm>
          <a:off x="62484" y="159605"/>
          <a:ext cx="531707" cy="531707"/>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43330E5-122C-4386-9A59-7303E0578494}">
      <dsp:nvSpPr>
        <dsp:cNvPr id="0" name=""/>
        <dsp:cNvSpPr/>
      </dsp:nvSpPr>
      <dsp:spPr>
        <a:xfrm>
          <a:off x="713545" y="851199"/>
          <a:ext cx="7144849" cy="425365"/>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7634" tIns="33020" rIns="33020" bIns="33020" numCol="1" spcCol="1270" anchor="ctr" anchorCtr="0">
          <a:noAutofit/>
        </a:bodyPr>
        <a:lstStyle/>
        <a:p>
          <a:pPr lvl="0" algn="l" defTabSz="577850">
            <a:lnSpc>
              <a:spcPct val="90000"/>
            </a:lnSpc>
            <a:spcBef>
              <a:spcPct val="0"/>
            </a:spcBef>
            <a:spcAft>
              <a:spcPct val="35000"/>
            </a:spcAft>
          </a:pPr>
          <a:r>
            <a:rPr lang="tr-TR" sz="1300" b="1" kern="1200" dirty="0" smtClean="0">
              <a:latin typeface="Times New Roman" pitchFamily="18" charset="0"/>
              <a:cs typeface="Times New Roman" pitchFamily="18" charset="0"/>
            </a:rPr>
            <a:t>1994/1995 ilk Ankara’da açıldı 80 ilde 106 tane mevcut</a:t>
          </a:r>
          <a:endParaRPr lang="tr-TR" sz="1300" b="1" kern="1200" dirty="0">
            <a:latin typeface="Times New Roman" pitchFamily="18" charset="0"/>
            <a:cs typeface="Times New Roman" pitchFamily="18" charset="0"/>
          </a:endParaRPr>
        </a:p>
      </dsp:txBody>
      <dsp:txXfrm>
        <a:off x="713545" y="851199"/>
        <a:ext cx="7144849" cy="425365"/>
      </dsp:txXfrm>
    </dsp:sp>
    <dsp:sp modelId="{74869FCC-833E-4D5E-BE55-B4B54DFB4504}">
      <dsp:nvSpPr>
        <dsp:cNvPr id="0" name=""/>
        <dsp:cNvSpPr/>
      </dsp:nvSpPr>
      <dsp:spPr>
        <a:xfrm>
          <a:off x="447691" y="798028"/>
          <a:ext cx="531707" cy="531707"/>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A73DDD5-E3A2-4A37-A48A-DA953C0C987F}">
      <dsp:nvSpPr>
        <dsp:cNvPr id="0" name=""/>
        <dsp:cNvSpPr/>
      </dsp:nvSpPr>
      <dsp:spPr>
        <a:xfrm>
          <a:off x="924636" y="1489154"/>
          <a:ext cx="6933758" cy="425365"/>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7634" tIns="33020" rIns="33020" bIns="33020" numCol="1" spcCol="1270" anchor="ctr" anchorCtr="0">
          <a:noAutofit/>
        </a:bodyPr>
        <a:lstStyle/>
        <a:p>
          <a:pPr lvl="0" algn="l" defTabSz="577850">
            <a:lnSpc>
              <a:spcPct val="90000"/>
            </a:lnSpc>
            <a:spcBef>
              <a:spcPct val="0"/>
            </a:spcBef>
            <a:spcAft>
              <a:spcPct val="35000"/>
            </a:spcAft>
          </a:pPr>
          <a:r>
            <a:rPr lang="tr-TR" sz="1300" b="1" kern="1200" dirty="0" smtClean="0">
              <a:latin typeface="Times New Roman" pitchFamily="18" charset="0"/>
              <a:cs typeface="Times New Roman" pitchFamily="18" charset="0"/>
            </a:rPr>
            <a:t>35 binden fazla öğrenci eğitim görmektedir</a:t>
          </a:r>
          <a:endParaRPr lang="tr-TR" sz="1300" b="1" kern="1200" dirty="0">
            <a:latin typeface="Times New Roman" pitchFamily="18" charset="0"/>
            <a:cs typeface="Times New Roman" pitchFamily="18" charset="0"/>
          </a:endParaRPr>
        </a:p>
      </dsp:txBody>
      <dsp:txXfrm>
        <a:off x="924636" y="1489154"/>
        <a:ext cx="6933758" cy="425365"/>
      </dsp:txXfrm>
    </dsp:sp>
    <dsp:sp modelId="{B6CF92FB-B80F-423C-9A8B-9E5C3B22A494}">
      <dsp:nvSpPr>
        <dsp:cNvPr id="0" name=""/>
        <dsp:cNvSpPr/>
      </dsp:nvSpPr>
      <dsp:spPr>
        <a:xfrm>
          <a:off x="658783" y="1435983"/>
          <a:ext cx="531707" cy="531707"/>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86FFD3B-F4B6-4729-A524-208A2D462363}">
      <dsp:nvSpPr>
        <dsp:cNvPr id="0" name=""/>
        <dsp:cNvSpPr/>
      </dsp:nvSpPr>
      <dsp:spPr>
        <a:xfrm>
          <a:off x="992036" y="2127577"/>
          <a:ext cx="6866358" cy="425365"/>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7634" tIns="33020" rIns="33020" bIns="33020" numCol="1" spcCol="1270" anchor="ctr" anchorCtr="0">
          <a:noAutofit/>
        </a:bodyPr>
        <a:lstStyle/>
        <a:p>
          <a:pPr lvl="0" algn="l" defTabSz="577850">
            <a:lnSpc>
              <a:spcPct val="90000"/>
            </a:lnSpc>
            <a:spcBef>
              <a:spcPct val="0"/>
            </a:spcBef>
            <a:spcAft>
              <a:spcPct val="35000"/>
            </a:spcAft>
          </a:pPr>
          <a:r>
            <a:rPr lang="tr-TR" sz="1300" b="1" kern="1200" dirty="0" smtClean="0">
              <a:latin typeface="Times New Roman" pitchFamily="18" charset="0"/>
              <a:cs typeface="Times New Roman" pitchFamily="18" charset="0"/>
            </a:rPr>
            <a:t>Özel yeteneklilerinin okul saati dışında destek eğitimi aldıkları kurumlardır</a:t>
          </a:r>
          <a:endParaRPr lang="tr-TR" sz="1300" b="1" kern="1200" dirty="0">
            <a:latin typeface="Times New Roman" pitchFamily="18" charset="0"/>
            <a:cs typeface="Times New Roman" pitchFamily="18" charset="0"/>
          </a:endParaRPr>
        </a:p>
      </dsp:txBody>
      <dsp:txXfrm>
        <a:off x="992036" y="2127577"/>
        <a:ext cx="6866358" cy="425365"/>
      </dsp:txXfrm>
    </dsp:sp>
    <dsp:sp modelId="{3311A4C7-D1F0-437B-ABD8-EB14956B1961}">
      <dsp:nvSpPr>
        <dsp:cNvPr id="0" name=""/>
        <dsp:cNvSpPr/>
      </dsp:nvSpPr>
      <dsp:spPr>
        <a:xfrm>
          <a:off x="726182" y="2074406"/>
          <a:ext cx="531707" cy="531707"/>
        </a:xfrm>
        <a:prstGeom prst="ellipse">
          <a:avLst/>
        </a:prstGeom>
        <a:blipFill rotWithShape="0">
          <a:blip xmlns:r="http://schemas.openxmlformats.org/officeDocument/2006/relationships" r:embed="rId1"/>
          <a:stretch>
            <a:fillRect/>
          </a:stretch>
        </a:blipFill>
        <a:ln w="9525"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D44BB58-50BE-4DA0-BB99-9C57105E71EA}">
      <dsp:nvSpPr>
        <dsp:cNvPr id="0" name=""/>
        <dsp:cNvSpPr/>
      </dsp:nvSpPr>
      <dsp:spPr>
        <a:xfrm>
          <a:off x="924636" y="2766000"/>
          <a:ext cx="6933758" cy="425365"/>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7634" tIns="33020" rIns="33020" bIns="33020" numCol="1" spcCol="1270" anchor="ctr" anchorCtr="0">
          <a:noAutofit/>
        </a:bodyPr>
        <a:lstStyle/>
        <a:p>
          <a:pPr lvl="0" algn="l" defTabSz="577850">
            <a:lnSpc>
              <a:spcPct val="90000"/>
            </a:lnSpc>
            <a:spcBef>
              <a:spcPct val="0"/>
            </a:spcBef>
            <a:spcAft>
              <a:spcPct val="35000"/>
            </a:spcAft>
          </a:pPr>
          <a:r>
            <a:rPr lang="tr-TR" sz="1300" b="1" kern="1200" smtClean="0">
              <a:latin typeface="Times New Roman" pitchFamily="18" charset="0"/>
              <a:cs typeface="Times New Roman" pitchFamily="18" charset="0"/>
            </a:rPr>
            <a:t>2016/2017 Eğitim Öğretim yılında 29 öğretmen  448 öğrenci</a:t>
          </a:r>
          <a:endParaRPr lang="tr-TR" sz="1300" b="1" kern="1200" dirty="0">
            <a:latin typeface="Times New Roman" pitchFamily="18" charset="0"/>
            <a:cs typeface="Times New Roman" pitchFamily="18" charset="0"/>
          </a:endParaRPr>
        </a:p>
      </dsp:txBody>
      <dsp:txXfrm>
        <a:off x="924636" y="2766000"/>
        <a:ext cx="6933758" cy="425365"/>
      </dsp:txXfrm>
    </dsp:sp>
    <dsp:sp modelId="{84095FE0-3ABE-472D-A7D6-2D904143F36D}">
      <dsp:nvSpPr>
        <dsp:cNvPr id="0" name=""/>
        <dsp:cNvSpPr/>
      </dsp:nvSpPr>
      <dsp:spPr>
        <a:xfrm>
          <a:off x="658783" y="2712829"/>
          <a:ext cx="531707" cy="531707"/>
        </a:xfrm>
        <a:prstGeom prst="ellipse">
          <a:avLst/>
        </a:prstGeom>
        <a:blipFill rotWithShape="0">
          <a:blip xmlns:r="http://schemas.openxmlformats.org/officeDocument/2006/relationships" r:embed="rId1"/>
          <a:stretch>
            <a:fillRect/>
          </a:stretch>
        </a:blipFill>
        <a:ln w="9525"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66A129A-8724-48C6-A56A-455C6597B6E9}">
      <dsp:nvSpPr>
        <dsp:cNvPr id="0" name=""/>
        <dsp:cNvSpPr/>
      </dsp:nvSpPr>
      <dsp:spPr>
        <a:xfrm>
          <a:off x="713545" y="3403954"/>
          <a:ext cx="7144849" cy="425365"/>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7634" tIns="33020" rIns="33020" bIns="33020" numCol="1" spcCol="1270" anchor="ctr" anchorCtr="0">
          <a:noAutofit/>
        </a:bodyPr>
        <a:lstStyle/>
        <a:p>
          <a:pPr lvl="0" algn="l" defTabSz="577850">
            <a:lnSpc>
              <a:spcPct val="90000"/>
            </a:lnSpc>
            <a:spcBef>
              <a:spcPct val="0"/>
            </a:spcBef>
            <a:spcAft>
              <a:spcPct val="35000"/>
            </a:spcAft>
          </a:pPr>
          <a:r>
            <a:rPr lang="tr-TR" sz="1300" b="1" kern="1200" dirty="0" smtClean="0">
              <a:latin typeface="Times New Roman" pitchFamily="18" charset="0"/>
              <a:cs typeface="Times New Roman" pitchFamily="18" charset="0"/>
            </a:rPr>
            <a:t>“Üstün”lük daha çok zekâyla ilişkilendirilir; “yetenek” ise müzik, resim ve spor gibi alanlarda yüksek düzeyde performans sergilemeyle ilgilidir </a:t>
          </a:r>
          <a:endParaRPr lang="tr-TR" sz="1300" b="1" kern="1200" dirty="0">
            <a:latin typeface="Times New Roman" pitchFamily="18" charset="0"/>
            <a:cs typeface="Times New Roman" pitchFamily="18" charset="0"/>
          </a:endParaRPr>
        </a:p>
      </dsp:txBody>
      <dsp:txXfrm>
        <a:off x="713545" y="3403954"/>
        <a:ext cx="7144849" cy="425365"/>
      </dsp:txXfrm>
    </dsp:sp>
    <dsp:sp modelId="{88638454-ACEF-463A-99F9-6B6CBBD185BD}">
      <dsp:nvSpPr>
        <dsp:cNvPr id="0" name=""/>
        <dsp:cNvSpPr/>
      </dsp:nvSpPr>
      <dsp:spPr>
        <a:xfrm>
          <a:off x="447691" y="3350784"/>
          <a:ext cx="531707" cy="531707"/>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F3A3C9B-17E0-4BC3-B8AB-E211DA7DBB40}">
      <dsp:nvSpPr>
        <dsp:cNvPr id="0" name=""/>
        <dsp:cNvSpPr/>
      </dsp:nvSpPr>
      <dsp:spPr>
        <a:xfrm>
          <a:off x="328338" y="4042377"/>
          <a:ext cx="7530056" cy="425365"/>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7634" tIns="33020" rIns="33020" bIns="33020" numCol="1" spcCol="1270" anchor="ctr" anchorCtr="0">
          <a:noAutofit/>
        </a:bodyPr>
        <a:lstStyle/>
        <a:p>
          <a:pPr lvl="0" algn="l" defTabSz="577850">
            <a:lnSpc>
              <a:spcPct val="90000"/>
            </a:lnSpc>
            <a:spcBef>
              <a:spcPct val="0"/>
            </a:spcBef>
            <a:spcAft>
              <a:spcPct val="35000"/>
            </a:spcAft>
          </a:pPr>
          <a:r>
            <a:rPr lang="tr-TR" sz="1300" b="1" kern="1200" dirty="0" smtClean="0">
              <a:latin typeface="Times New Roman" pitchFamily="18" charset="0"/>
              <a:cs typeface="Times New Roman" pitchFamily="18" charset="0"/>
            </a:rPr>
            <a:t>Merkezimiz  2005/2006 Eğitim Öğretim yılında 47 öğrenciyle hizmete açılmıştır.</a:t>
          </a:r>
          <a:endParaRPr lang="tr-TR" sz="1300" b="1" kern="1200" dirty="0">
            <a:latin typeface="Times New Roman" pitchFamily="18" charset="0"/>
            <a:cs typeface="Times New Roman" pitchFamily="18" charset="0"/>
          </a:endParaRPr>
        </a:p>
      </dsp:txBody>
      <dsp:txXfrm>
        <a:off x="328338" y="4042377"/>
        <a:ext cx="7530056" cy="425365"/>
      </dsp:txXfrm>
    </dsp:sp>
    <dsp:sp modelId="{904D9430-67D4-482F-8D77-F312CA924BC9}">
      <dsp:nvSpPr>
        <dsp:cNvPr id="0" name=""/>
        <dsp:cNvSpPr/>
      </dsp:nvSpPr>
      <dsp:spPr>
        <a:xfrm>
          <a:off x="62484" y="3989207"/>
          <a:ext cx="531707" cy="531707"/>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2E6D5-8266-4143-9B9F-F567630D1CCA}">
      <dsp:nvSpPr>
        <dsp:cNvPr id="0" name=""/>
        <dsp:cNvSpPr/>
      </dsp:nvSpPr>
      <dsp:spPr>
        <a:xfrm>
          <a:off x="0" y="0"/>
          <a:ext cx="8229599" cy="594474"/>
        </a:xfrm>
        <a:prstGeom prst="roundRect">
          <a:avLst>
            <a:gd name="adj" fmla="val 10000"/>
          </a:avLst>
        </a:prstGeom>
        <a:solidFill>
          <a:schemeClr val="accent6">
            <a:shade val="8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Grup Taramaya başvuran 1.2. sınıf öğrenci sayısı 175bin ildeki sayı:1200</a:t>
          </a:r>
          <a:endParaRPr lang="tr-TR" sz="1700" b="1" kern="1200" dirty="0">
            <a:solidFill>
              <a:schemeClr val="tx1"/>
            </a:solidFill>
            <a:latin typeface="Times New Roman" pitchFamily="18" charset="0"/>
            <a:cs typeface="Times New Roman" pitchFamily="18" charset="0"/>
          </a:endParaRPr>
        </a:p>
      </dsp:txBody>
      <dsp:txXfrm>
        <a:off x="1705367" y="0"/>
        <a:ext cx="6524232" cy="594474"/>
      </dsp:txXfrm>
    </dsp:sp>
    <dsp:sp modelId="{35DE6853-129E-4B1F-B9AE-62C139A33387}">
      <dsp:nvSpPr>
        <dsp:cNvPr id="0" name=""/>
        <dsp:cNvSpPr/>
      </dsp:nvSpPr>
      <dsp:spPr>
        <a:xfrm>
          <a:off x="59447" y="59447"/>
          <a:ext cx="1645919" cy="475579"/>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183DA25-1F1B-4E8E-9F17-8674ECA22682}">
      <dsp:nvSpPr>
        <dsp:cNvPr id="0" name=""/>
        <dsp:cNvSpPr/>
      </dsp:nvSpPr>
      <dsp:spPr>
        <a:xfrm>
          <a:off x="0" y="653921"/>
          <a:ext cx="8229599" cy="594474"/>
        </a:xfrm>
        <a:prstGeom prst="roundRect">
          <a:avLst>
            <a:gd name="adj" fmla="val 10000"/>
          </a:avLst>
        </a:prstGeom>
        <a:solidFill>
          <a:schemeClr val="accent6">
            <a:shade val="80000"/>
            <a:hueOff val="-89026"/>
            <a:satOff val="3082"/>
            <a:lumOff val="4763"/>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Grup Taramaya başvuran 3.4. sınıf öğrenci sayısı 125bin ildeki sayı:1800</a:t>
          </a:r>
          <a:endParaRPr lang="tr-TR" sz="1700" b="1" kern="1200" dirty="0">
            <a:solidFill>
              <a:schemeClr val="tx1"/>
            </a:solidFill>
            <a:latin typeface="Times New Roman" pitchFamily="18" charset="0"/>
            <a:cs typeface="Times New Roman" pitchFamily="18" charset="0"/>
          </a:endParaRPr>
        </a:p>
      </dsp:txBody>
      <dsp:txXfrm>
        <a:off x="1705367" y="653921"/>
        <a:ext cx="6524232" cy="594474"/>
      </dsp:txXfrm>
    </dsp:sp>
    <dsp:sp modelId="{E3EE9813-6CD6-40E3-B57D-78211F852F9E}">
      <dsp:nvSpPr>
        <dsp:cNvPr id="0" name=""/>
        <dsp:cNvSpPr/>
      </dsp:nvSpPr>
      <dsp:spPr>
        <a:xfrm>
          <a:off x="59447" y="713369"/>
          <a:ext cx="1645919" cy="475579"/>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90FEFAC-6CC9-4368-BAA9-39EBD21E1B90}">
      <dsp:nvSpPr>
        <dsp:cNvPr id="0" name=""/>
        <dsp:cNvSpPr/>
      </dsp:nvSpPr>
      <dsp:spPr>
        <a:xfrm>
          <a:off x="0" y="1307843"/>
          <a:ext cx="8229599" cy="594474"/>
        </a:xfrm>
        <a:prstGeom prst="roundRect">
          <a:avLst>
            <a:gd name="adj" fmla="val 10000"/>
          </a:avLst>
        </a:prstGeom>
        <a:solidFill>
          <a:schemeClr val="accent6">
            <a:shade val="80000"/>
            <a:hueOff val="-178051"/>
            <a:satOff val="6164"/>
            <a:lumOff val="952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Genel zihinsel yetenek alanı:27 öğrenci</a:t>
          </a:r>
          <a:endParaRPr lang="tr-TR" sz="1700" b="1" kern="1200" dirty="0">
            <a:solidFill>
              <a:schemeClr val="tx1"/>
            </a:solidFill>
            <a:latin typeface="Times New Roman" pitchFamily="18" charset="0"/>
            <a:cs typeface="Times New Roman" pitchFamily="18" charset="0"/>
          </a:endParaRPr>
        </a:p>
      </dsp:txBody>
      <dsp:txXfrm>
        <a:off x="1705367" y="1307843"/>
        <a:ext cx="6524232" cy="594474"/>
      </dsp:txXfrm>
    </dsp:sp>
    <dsp:sp modelId="{6285FC31-F6CD-451D-843D-71A05EE17A63}">
      <dsp:nvSpPr>
        <dsp:cNvPr id="0" name=""/>
        <dsp:cNvSpPr/>
      </dsp:nvSpPr>
      <dsp:spPr>
        <a:xfrm>
          <a:off x="59447" y="1367291"/>
          <a:ext cx="1645919" cy="475579"/>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AD45370-9539-4F3C-A795-CBD9BB464805}">
      <dsp:nvSpPr>
        <dsp:cNvPr id="0" name=""/>
        <dsp:cNvSpPr/>
      </dsp:nvSpPr>
      <dsp:spPr>
        <a:xfrm>
          <a:off x="0" y="1961765"/>
          <a:ext cx="8229599" cy="594474"/>
        </a:xfrm>
        <a:prstGeom prst="roundRect">
          <a:avLst>
            <a:gd name="adj" fmla="val 10000"/>
          </a:avLst>
        </a:prstGeom>
        <a:solidFill>
          <a:schemeClr val="accent6">
            <a:shade val="80000"/>
            <a:hueOff val="-267077"/>
            <a:satOff val="9246"/>
            <a:lumOff val="1428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Müzik Alanı :23 öğrenci</a:t>
          </a:r>
          <a:endParaRPr lang="tr-TR" sz="1700" b="1" kern="1200" dirty="0">
            <a:solidFill>
              <a:schemeClr val="tx1"/>
            </a:solidFill>
            <a:latin typeface="Times New Roman" pitchFamily="18" charset="0"/>
            <a:cs typeface="Times New Roman" pitchFamily="18" charset="0"/>
          </a:endParaRPr>
        </a:p>
      </dsp:txBody>
      <dsp:txXfrm>
        <a:off x="1705367" y="1961765"/>
        <a:ext cx="6524232" cy="594474"/>
      </dsp:txXfrm>
    </dsp:sp>
    <dsp:sp modelId="{0CF8F190-2A37-495C-A601-6EE91ACDAE38}">
      <dsp:nvSpPr>
        <dsp:cNvPr id="0" name=""/>
        <dsp:cNvSpPr/>
      </dsp:nvSpPr>
      <dsp:spPr>
        <a:xfrm>
          <a:off x="59447" y="2021213"/>
          <a:ext cx="1645919" cy="475579"/>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A6D939B-2CA1-4C4A-8E65-C8C70FD59A26}">
      <dsp:nvSpPr>
        <dsp:cNvPr id="0" name=""/>
        <dsp:cNvSpPr/>
      </dsp:nvSpPr>
      <dsp:spPr>
        <a:xfrm>
          <a:off x="0" y="2615687"/>
          <a:ext cx="8229599" cy="594474"/>
        </a:xfrm>
        <a:prstGeom prst="roundRect">
          <a:avLst>
            <a:gd name="adj" fmla="val 10000"/>
          </a:avLst>
        </a:prstGeom>
        <a:solidFill>
          <a:schemeClr val="accent6">
            <a:shade val="80000"/>
            <a:hueOff val="-356102"/>
            <a:satOff val="12328"/>
            <a:lumOff val="19051"/>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Resim Alanı:29 öğrenci</a:t>
          </a:r>
          <a:endParaRPr lang="tr-TR" sz="1700" b="1" kern="1200" dirty="0">
            <a:solidFill>
              <a:schemeClr val="tx1"/>
            </a:solidFill>
            <a:latin typeface="Times New Roman" pitchFamily="18" charset="0"/>
            <a:cs typeface="Times New Roman" pitchFamily="18" charset="0"/>
          </a:endParaRPr>
        </a:p>
      </dsp:txBody>
      <dsp:txXfrm>
        <a:off x="1705367" y="2615687"/>
        <a:ext cx="6524232" cy="594474"/>
      </dsp:txXfrm>
    </dsp:sp>
    <dsp:sp modelId="{79D3553F-62C6-4CAA-A24B-8251A681B890}">
      <dsp:nvSpPr>
        <dsp:cNvPr id="0" name=""/>
        <dsp:cNvSpPr/>
      </dsp:nvSpPr>
      <dsp:spPr>
        <a:xfrm>
          <a:off x="59447" y="2675135"/>
          <a:ext cx="1645919" cy="475579"/>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BF425EC-4850-431C-9E24-B8863CFB99F2}">
      <dsp:nvSpPr>
        <dsp:cNvPr id="0" name=""/>
        <dsp:cNvSpPr/>
      </dsp:nvSpPr>
      <dsp:spPr>
        <a:xfrm>
          <a:off x="0" y="3269609"/>
          <a:ext cx="8229599" cy="594474"/>
        </a:xfrm>
        <a:prstGeom prst="roundRect">
          <a:avLst>
            <a:gd name="adj" fmla="val 10000"/>
          </a:avLst>
        </a:prstGeom>
        <a:solidFill>
          <a:schemeClr val="accent6">
            <a:shade val="80000"/>
            <a:hueOff val="-445128"/>
            <a:satOff val="15410"/>
            <a:lumOff val="23814"/>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17 farklı okul 79 </a:t>
          </a:r>
          <a:r>
            <a:rPr lang="tr-TR" sz="1700" b="1" kern="1200" smtClean="0">
              <a:solidFill>
                <a:schemeClr val="tx1"/>
              </a:solidFill>
              <a:latin typeface="Times New Roman" pitchFamily="18" charset="0"/>
              <a:cs typeface="Times New Roman" pitchFamily="18" charset="0"/>
            </a:rPr>
            <a:t>öğrenci    </a:t>
          </a:r>
          <a:r>
            <a:rPr lang="tr-TR" sz="1700" b="1" kern="1200" smtClean="0">
              <a:solidFill>
                <a:schemeClr val="tx1"/>
              </a:solidFill>
              <a:latin typeface="Times New Roman" pitchFamily="18" charset="0"/>
              <a:cs typeface="Times New Roman" pitchFamily="18" charset="0"/>
            </a:rPr>
            <a:t>47K+32E </a:t>
          </a:r>
          <a:endParaRPr lang="tr-TR" sz="1700" b="1" kern="1200" dirty="0">
            <a:solidFill>
              <a:schemeClr val="tx1"/>
            </a:solidFill>
            <a:latin typeface="Times New Roman" pitchFamily="18" charset="0"/>
            <a:cs typeface="Times New Roman" pitchFamily="18" charset="0"/>
          </a:endParaRPr>
        </a:p>
      </dsp:txBody>
      <dsp:txXfrm>
        <a:off x="1705367" y="3269609"/>
        <a:ext cx="6524232" cy="594474"/>
      </dsp:txXfrm>
    </dsp:sp>
    <dsp:sp modelId="{03CDE355-5570-4E4F-9F91-9D88B1254AA3}">
      <dsp:nvSpPr>
        <dsp:cNvPr id="0" name=""/>
        <dsp:cNvSpPr/>
      </dsp:nvSpPr>
      <dsp:spPr>
        <a:xfrm>
          <a:off x="59447" y="3329057"/>
          <a:ext cx="1645919" cy="475579"/>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F5E9C14-2819-4A7F-9102-3D1BFEE0300F}">
      <dsp:nvSpPr>
        <dsp:cNvPr id="0" name=""/>
        <dsp:cNvSpPr/>
      </dsp:nvSpPr>
      <dsp:spPr>
        <a:xfrm>
          <a:off x="0" y="3923531"/>
          <a:ext cx="8229599" cy="594474"/>
        </a:xfrm>
        <a:prstGeom prst="roundRect">
          <a:avLst>
            <a:gd name="adj" fmla="val 10000"/>
          </a:avLst>
        </a:prstGeom>
        <a:solidFill>
          <a:schemeClr val="accent6">
            <a:shade val="80000"/>
            <a:hueOff val="-534153"/>
            <a:satOff val="18492"/>
            <a:lumOff val="2857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2. Sınıf:23    3.Sınıf:31     4. Sınıf:16    5. Sınıf:9</a:t>
          </a:r>
          <a:endParaRPr lang="tr-TR" sz="1700" b="1" kern="1200" dirty="0">
            <a:solidFill>
              <a:schemeClr val="tx1"/>
            </a:solidFill>
            <a:latin typeface="Times New Roman" pitchFamily="18" charset="0"/>
            <a:cs typeface="Times New Roman" pitchFamily="18" charset="0"/>
          </a:endParaRPr>
        </a:p>
      </dsp:txBody>
      <dsp:txXfrm>
        <a:off x="1705367" y="3923531"/>
        <a:ext cx="6524232" cy="594474"/>
      </dsp:txXfrm>
    </dsp:sp>
    <dsp:sp modelId="{2EDCD773-A7FB-4AE3-A7BA-9270637B3E8F}">
      <dsp:nvSpPr>
        <dsp:cNvPr id="0" name=""/>
        <dsp:cNvSpPr/>
      </dsp:nvSpPr>
      <dsp:spPr>
        <a:xfrm>
          <a:off x="59447" y="3982979"/>
          <a:ext cx="1645919" cy="475579"/>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0.11111</cdr:x>
      <cdr:y>0.07692</cdr:y>
    </cdr:from>
    <cdr:to>
      <cdr:x>0.90909</cdr:x>
      <cdr:y>0.17308</cdr:y>
    </cdr:to>
    <cdr:sp macro="" textlink="">
      <cdr:nvSpPr>
        <cdr:cNvPr id="2" name="Metin kutusu 1"/>
        <cdr:cNvSpPr txBox="1"/>
      </cdr:nvSpPr>
      <cdr:spPr>
        <a:xfrm xmlns:a="http://schemas.openxmlformats.org/drawingml/2006/main">
          <a:off x="792088" y="288032"/>
          <a:ext cx="5688632"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600" b="1" dirty="0" smtClean="0">
              <a:solidFill>
                <a:schemeClr val="bg1"/>
              </a:solidFill>
            </a:rPr>
            <a:t>TOPLUMU OLUŞTURAN BİREYLER</a:t>
          </a:r>
          <a:endParaRPr lang="tr-TR" sz="1600" b="1" dirty="0">
            <a:solidFill>
              <a:schemeClr val="bg1"/>
            </a:solidFill>
          </a:endParaRPr>
        </a:p>
      </cdr:txBody>
    </cdr:sp>
  </cdr:relSizeAnchor>
  <cdr:relSizeAnchor xmlns:cdr="http://schemas.openxmlformats.org/drawingml/2006/chartDrawing">
    <cdr:from>
      <cdr:x>0.64646</cdr:x>
      <cdr:y>0.3</cdr:y>
    </cdr:from>
    <cdr:to>
      <cdr:x>0.81818</cdr:x>
      <cdr:y>0.36667</cdr:y>
    </cdr:to>
    <cdr:sp macro="" textlink="">
      <cdr:nvSpPr>
        <cdr:cNvPr id="3" name="Metin kutusu 2"/>
        <cdr:cNvSpPr txBox="1"/>
      </cdr:nvSpPr>
      <cdr:spPr>
        <a:xfrm xmlns:a="http://schemas.openxmlformats.org/drawingml/2006/main">
          <a:off x="4608512" y="1296144"/>
          <a:ext cx="1224136"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dirty="0" smtClean="0"/>
            <a:t>Özel Yetenek</a:t>
          </a:r>
          <a:endParaRPr lang="tr-TR" sz="1100" dirty="0"/>
        </a:p>
      </cdr:txBody>
    </cdr:sp>
  </cdr:relSizeAnchor>
  <cdr:relSizeAnchor xmlns:cdr="http://schemas.openxmlformats.org/drawingml/2006/chartDrawing">
    <cdr:from>
      <cdr:x>0.64646</cdr:x>
      <cdr:y>0.4</cdr:y>
    </cdr:from>
    <cdr:to>
      <cdr:x>0.81818</cdr:x>
      <cdr:y>0.46667</cdr:y>
    </cdr:to>
    <cdr:sp macro="" textlink="">
      <cdr:nvSpPr>
        <cdr:cNvPr id="4" name="Metin kutusu 1"/>
        <cdr:cNvSpPr txBox="1"/>
      </cdr:nvSpPr>
      <cdr:spPr>
        <a:xfrm xmlns:a="http://schemas.openxmlformats.org/drawingml/2006/main">
          <a:off x="4608512" y="1728192"/>
          <a:ext cx="122413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smtClean="0"/>
            <a:t>Normal Altı</a:t>
          </a:r>
          <a:r>
            <a:rPr lang="tr-TR" sz="1100" dirty="0" smtClean="0"/>
            <a:t> </a:t>
          </a:r>
          <a:endParaRPr lang="tr-TR" sz="1100" dirty="0"/>
        </a:p>
      </cdr:txBody>
    </cdr:sp>
  </cdr:relSizeAnchor>
  <cdr:relSizeAnchor xmlns:cdr="http://schemas.openxmlformats.org/drawingml/2006/chartDrawing">
    <cdr:from>
      <cdr:x>0.64646</cdr:x>
      <cdr:y>0.5</cdr:y>
    </cdr:from>
    <cdr:to>
      <cdr:x>0.81818</cdr:x>
      <cdr:y>0.56667</cdr:y>
    </cdr:to>
    <cdr:sp macro="" textlink="">
      <cdr:nvSpPr>
        <cdr:cNvPr id="5" name="Metin kutusu 1"/>
        <cdr:cNvSpPr txBox="1"/>
      </cdr:nvSpPr>
      <cdr:spPr>
        <a:xfrm xmlns:a="http://schemas.openxmlformats.org/drawingml/2006/main">
          <a:off x="4608512" y="2160240"/>
          <a:ext cx="122413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smtClean="0"/>
            <a:t>Normal</a:t>
          </a:r>
          <a:endParaRPr lang="tr-TR" sz="1100" dirty="0"/>
        </a:p>
      </cdr:txBody>
    </cdr:sp>
  </cdr:relSizeAnchor>
  <cdr:relSizeAnchor xmlns:cdr="http://schemas.openxmlformats.org/drawingml/2006/chartDrawing">
    <cdr:from>
      <cdr:x>0.59596</cdr:x>
      <cdr:y>0.3</cdr:y>
    </cdr:from>
    <cdr:to>
      <cdr:x>0.63934</cdr:x>
      <cdr:y>0.35491</cdr:y>
    </cdr:to>
    <cdr:sp macro="" textlink="">
      <cdr:nvSpPr>
        <cdr:cNvPr id="6" name="Metin kutusu 1"/>
        <cdr:cNvSpPr txBox="1"/>
      </cdr:nvSpPr>
      <cdr:spPr>
        <a:xfrm xmlns:a="http://schemas.openxmlformats.org/drawingml/2006/main">
          <a:off x="4248472" y="1296144"/>
          <a:ext cx="309240" cy="237232"/>
        </a:xfrm>
        <a:prstGeom xmlns:a="http://schemas.openxmlformats.org/drawingml/2006/main" prst="rect">
          <a:avLst/>
        </a:prstGeom>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0.59596</cdr:x>
      <cdr:y>0.4</cdr:y>
    </cdr:from>
    <cdr:to>
      <cdr:x>0.63934</cdr:x>
      <cdr:y>0.45491</cdr:y>
    </cdr:to>
    <cdr:sp macro="" textlink="">
      <cdr:nvSpPr>
        <cdr:cNvPr id="7" name="Metin kutusu 1"/>
        <cdr:cNvSpPr txBox="1"/>
      </cdr:nvSpPr>
      <cdr:spPr>
        <a:xfrm xmlns:a="http://schemas.openxmlformats.org/drawingml/2006/main">
          <a:off x="4248472" y="1728192"/>
          <a:ext cx="309240" cy="237232"/>
        </a:xfrm>
        <a:prstGeom xmlns:a="http://schemas.openxmlformats.org/drawingml/2006/main" prst="rect">
          <a:avLst/>
        </a:prstGeom>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0.59596</cdr:x>
      <cdr:y>0.5</cdr:y>
    </cdr:from>
    <cdr:to>
      <cdr:x>0.63934</cdr:x>
      <cdr:y>0.55491</cdr:y>
    </cdr:to>
    <cdr:sp macro="" textlink="">
      <cdr:nvSpPr>
        <cdr:cNvPr id="8" name="Metin kutusu 1"/>
        <cdr:cNvSpPr txBox="1"/>
      </cdr:nvSpPr>
      <cdr:spPr>
        <a:xfrm xmlns:a="http://schemas.openxmlformats.org/drawingml/2006/main">
          <a:off x="4248472" y="2160240"/>
          <a:ext cx="309240" cy="237232"/>
        </a:xfrm>
        <a:prstGeom xmlns:a="http://schemas.openxmlformats.org/drawingml/2006/main" prst="rect">
          <a:avLst/>
        </a:prstGeom>
        <a:solidFill xmlns:a="http://schemas.openxmlformats.org/drawingml/2006/main">
          <a:schemeClr val="bg2">
            <a:lumMod val="50000"/>
          </a:schemeClr>
        </a:solidFill>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2908" cy="493633"/>
          </a:xfrm>
          <a:prstGeom prst="rect">
            <a:avLst/>
          </a:prstGeom>
        </p:spPr>
        <p:txBody>
          <a:bodyPr vert="horz" lIns="91440" tIns="45720" rIns="91440" bIns="45720" rtlCol="0"/>
          <a:lstStyle>
            <a:lvl1pPr algn="l">
              <a:defRPr sz="1200">
                <a:ea typeface="ヒラギノ明朝 ProN W3" charset="0"/>
                <a:cs typeface="ヒラギノ明朝 ProN W3" charset="0"/>
              </a:defRPr>
            </a:lvl1pPr>
          </a:lstStyle>
          <a:p>
            <a:pPr>
              <a:defRPr/>
            </a:pPr>
            <a:endParaRPr lang="tr-TR"/>
          </a:p>
        </p:txBody>
      </p:sp>
      <p:sp>
        <p:nvSpPr>
          <p:cNvPr id="3" name="2 Veri Yer Tutucusu"/>
          <p:cNvSpPr>
            <a:spLocks noGrp="1"/>
          </p:cNvSpPr>
          <p:nvPr>
            <p:ph type="dt" sz="quarter" idx="1"/>
          </p:nvPr>
        </p:nvSpPr>
        <p:spPr>
          <a:xfrm>
            <a:off x="3846846" y="0"/>
            <a:ext cx="2942908" cy="493633"/>
          </a:xfrm>
          <a:prstGeom prst="rect">
            <a:avLst/>
          </a:prstGeom>
        </p:spPr>
        <p:txBody>
          <a:bodyPr vert="horz" lIns="91440" tIns="45720" rIns="91440" bIns="45720" rtlCol="0"/>
          <a:lstStyle>
            <a:lvl1pPr algn="r">
              <a:defRPr sz="1200">
                <a:ea typeface="ヒラギノ明朝 ProN W3" charset="0"/>
                <a:cs typeface="ヒラギノ明朝 ProN W3" charset="0"/>
              </a:defRPr>
            </a:lvl1pPr>
          </a:lstStyle>
          <a:p>
            <a:pPr>
              <a:defRPr/>
            </a:pPr>
            <a:fld id="{071A41ED-AE29-49DF-85A1-FDFF95CB52A3}" type="datetimeFigureOut">
              <a:rPr lang="tr-TR"/>
              <a:pPr>
                <a:defRPr/>
              </a:pPr>
              <a:t>21.11.2016</a:t>
            </a:fld>
            <a:endParaRPr lang="tr-TR"/>
          </a:p>
        </p:txBody>
      </p:sp>
      <p:sp>
        <p:nvSpPr>
          <p:cNvPr id="4" name="3 Altbilgi Yer Tutucusu"/>
          <p:cNvSpPr>
            <a:spLocks noGrp="1"/>
          </p:cNvSpPr>
          <p:nvPr>
            <p:ph type="ftr" sz="quarter" idx="2"/>
          </p:nvPr>
        </p:nvSpPr>
        <p:spPr>
          <a:xfrm>
            <a:off x="0" y="9377316"/>
            <a:ext cx="2942908" cy="493633"/>
          </a:xfrm>
          <a:prstGeom prst="rect">
            <a:avLst/>
          </a:prstGeom>
        </p:spPr>
        <p:txBody>
          <a:bodyPr vert="horz" lIns="91440" tIns="45720" rIns="91440" bIns="45720" rtlCol="0" anchor="b"/>
          <a:lstStyle>
            <a:lvl1pPr algn="l">
              <a:defRPr sz="1200">
                <a:ea typeface="ヒラギノ明朝 ProN W3" charset="0"/>
                <a:cs typeface="ヒラギノ明朝 ProN W3" charset="0"/>
              </a:defRPr>
            </a:lvl1pPr>
          </a:lstStyle>
          <a:p>
            <a:pPr>
              <a:defRPr/>
            </a:pPr>
            <a:endParaRPr lang="tr-TR"/>
          </a:p>
        </p:txBody>
      </p:sp>
      <p:sp>
        <p:nvSpPr>
          <p:cNvPr id="5" name="4 Slayt Numarası Yer Tutucusu"/>
          <p:cNvSpPr>
            <a:spLocks noGrp="1"/>
          </p:cNvSpPr>
          <p:nvPr>
            <p:ph type="sldNum" sz="quarter" idx="3"/>
          </p:nvPr>
        </p:nvSpPr>
        <p:spPr>
          <a:xfrm>
            <a:off x="3846846" y="9377316"/>
            <a:ext cx="2942908" cy="493633"/>
          </a:xfrm>
          <a:prstGeom prst="rect">
            <a:avLst/>
          </a:prstGeom>
        </p:spPr>
        <p:txBody>
          <a:bodyPr vert="horz" lIns="91440" tIns="45720" rIns="91440" bIns="45720" rtlCol="0" anchor="b"/>
          <a:lstStyle>
            <a:lvl1pPr algn="r">
              <a:defRPr sz="1200">
                <a:ea typeface="ヒラギノ明朝 ProN W3" charset="0"/>
                <a:cs typeface="ヒラギノ明朝 ProN W3" charset="0"/>
              </a:defRPr>
            </a:lvl1pPr>
          </a:lstStyle>
          <a:p>
            <a:pPr>
              <a:defRPr/>
            </a:pPr>
            <a:fld id="{545C5480-65D6-4AB9-8C64-E31B490AF3AF}" type="slidenum">
              <a:rPr lang="tr-TR"/>
              <a:pPr>
                <a:defRPr/>
              </a:pPr>
              <a:t>‹#›</a:t>
            </a:fld>
            <a:endParaRPr lang="tr-TR"/>
          </a:p>
        </p:txBody>
      </p:sp>
    </p:spTree>
    <p:extLst>
      <p:ext uri="{BB962C8B-B14F-4D97-AF65-F5344CB8AC3E}">
        <p14:creationId xmlns:p14="http://schemas.microsoft.com/office/powerpoint/2010/main" xmlns="" val="1812725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2908" cy="493633"/>
          </a:xfrm>
          <a:prstGeom prst="rect">
            <a:avLst/>
          </a:prstGeom>
        </p:spPr>
        <p:txBody>
          <a:bodyPr vert="horz" lIns="91440" tIns="45720" rIns="91440" bIns="45720" rtlCol="0"/>
          <a:lstStyle>
            <a:lvl1pPr algn="l">
              <a:defRPr sz="1200">
                <a:ea typeface="ヒラギノ明朝 ProN W3" charset="0"/>
                <a:cs typeface="ヒラギノ明朝 ProN W3" charset="0"/>
              </a:defRPr>
            </a:lvl1pPr>
          </a:lstStyle>
          <a:p>
            <a:pPr>
              <a:defRPr/>
            </a:pPr>
            <a:endParaRPr lang="tr-TR"/>
          </a:p>
        </p:txBody>
      </p:sp>
      <p:sp>
        <p:nvSpPr>
          <p:cNvPr id="3" name="2 Veri Yer Tutucusu"/>
          <p:cNvSpPr>
            <a:spLocks noGrp="1"/>
          </p:cNvSpPr>
          <p:nvPr>
            <p:ph type="dt" idx="1"/>
          </p:nvPr>
        </p:nvSpPr>
        <p:spPr>
          <a:xfrm>
            <a:off x="3846846" y="0"/>
            <a:ext cx="2942908" cy="493633"/>
          </a:xfrm>
          <a:prstGeom prst="rect">
            <a:avLst/>
          </a:prstGeom>
        </p:spPr>
        <p:txBody>
          <a:bodyPr vert="horz" lIns="91440" tIns="45720" rIns="91440" bIns="45720" rtlCol="0"/>
          <a:lstStyle>
            <a:lvl1pPr algn="r">
              <a:defRPr sz="1200">
                <a:ea typeface="ヒラギノ明朝 ProN W3" charset="0"/>
                <a:cs typeface="ヒラギノ明朝 ProN W3" charset="0"/>
              </a:defRPr>
            </a:lvl1pPr>
          </a:lstStyle>
          <a:p>
            <a:pPr>
              <a:defRPr/>
            </a:pPr>
            <a:fld id="{4CC6A5F8-2AB3-4BD5-90A8-1B5FDFC3DEE9}" type="datetimeFigureOut">
              <a:rPr lang="tr-TR"/>
              <a:pPr>
                <a:defRPr/>
              </a:pPr>
              <a:t>21.11.2016</a:t>
            </a:fld>
            <a:endParaRPr lang="tr-TR"/>
          </a:p>
        </p:txBody>
      </p:sp>
      <p:sp>
        <p:nvSpPr>
          <p:cNvPr id="4" name="3 Slayt Görüntüsü Yer Tutucusu"/>
          <p:cNvSpPr>
            <a:spLocks noGrp="1" noRot="1" noChangeAspect="1"/>
          </p:cNvSpPr>
          <p:nvPr>
            <p:ph type="sldImg" idx="2"/>
          </p:nvPr>
        </p:nvSpPr>
        <p:spPr>
          <a:xfrm>
            <a:off x="927100" y="739775"/>
            <a:ext cx="4937125" cy="3703638"/>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79133" y="4689515"/>
            <a:ext cx="5433060" cy="4442698"/>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9377316"/>
            <a:ext cx="2942908" cy="493633"/>
          </a:xfrm>
          <a:prstGeom prst="rect">
            <a:avLst/>
          </a:prstGeom>
        </p:spPr>
        <p:txBody>
          <a:bodyPr vert="horz" lIns="91440" tIns="45720" rIns="91440" bIns="45720" rtlCol="0" anchor="b"/>
          <a:lstStyle>
            <a:lvl1pPr algn="l">
              <a:defRPr sz="1200">
                <a:ea typeface="ヒラギノ明朝 ProN W3" charset="0"/>
                <a:cs typeface="ヒラギノ明朝 ProN W3" charset="0"/>
              </a:defRPr>
            </a:lvl1pPr>
          </a:lstStyle>
          <a:p>
            <a:pPr>
              <a:defRPr/>
            </a:pPr>
            <a:endParaRPr lang="tr-TR"/>
          </a:p>
        </p:txBody>
      </p:sp>
      <p:sp>
        <p:nvSpPr>
          <p:cNvPr id="7" name="6 Slayt Numarası Yer Tutucusu"/>
          <p:cNvSpPr>
            <a:spLocks noGrp="1"/>
          </p:cNvSpPr>
          <p:nvPr>
            <p:ph type="sldNum" sz="quarter" idx="5"/>
          </p:nvPr>
        </p:nvSpPr>
        <p:spPr>
          <a:xfrm>
            <a:off x="3846846" y="9377316"/>
            <a:ext cx="2942908" cy="493633"/>
          </a:xfrm>
          <a:prstGeom prst="rect">
            <a:avLst/>
          </a:prstGeom>
        </p:spPr>
        <p:txBody>
          <a:bodyPr vert="horz" lIns="91440" tIns="45720" rIns="91440" bIns="45720" rtlCol="0" anchor="b"/>
          <a:lstStyle>
            <a:lvl1pPr algn="r">
              <a:defRPr sz="1200">
                <a:ea typeface="ヒラギノ明朝 ProN W3" charset="0"/>
                <a:cs typeface="ヒラギノ明朝 ProN W3" charset="0"/>
              </a:defRPr>
            </a:lvl1pPr>
          </a:lstStyle>
          <a:p>
            <a:pPr>
              <a:defRPr/>
            </a:pPr>
            <a:fld id="{E0F18BE3-21C2-4C25-9916-D0E5847169DA}" type="slidenum">
              <a:rPr lang="tr-TR"/>
              <a:pPr>
                <a:defRPr/>
              </a:pPr>
              <a:t>‹#›</a:t>
            </a:fld>
            <a:endParaRPr lang="tr-TR"/>
          </a:p>
        </p:txBody>
      </p:sp>
    </p:spTree>
    <p:extLst>
      <p:ext uri="{BB962C8B-B14F-4D97-AF65-F5344CB8AC3E}">
        <p14:creationId xmlns:p14="http://schemas.microsoft.com/office/powerpoint/2010/main" xmlns="" val="4235401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4C70FDC8-ED60-4897-AF21-4CEB364E27C8}" type="datetime1">
              <a:rPr lang="tr-TR" smtClean="0"/>
              <a:pPr/>
              <a:t>21.11.2016</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r>
              <a:rPr lang="tr-TR" smtClean="0"/>
              <a:t>Özel Yeteneklerin Geliştirilmesi Daire Başkanlığı</a:t>
            </a:r>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pPr>
              <a:defRPr/>
            </a:pPr>
            <a:fld id="{8562812E-F2B7-4252-932F-6ADFC0712B2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81570724-DC08-4837-B96A-0D5080BA3903}" type="datetime1">
              <a:rPr lang="tr-TR" smtClean="0"/>
              <a:pPr/>
              <a:t>21.11.2016</a:t>
            </a:fld>
            <a:endParaRPr lang="tr-TR"/>
          </a:p>
        </p:txBody>
      </p:sp>
      <p:sp>
        <p:nvSpPr>
          <p:cNvPr id="5" name="Altbilgi Yer Tutucusu 4"/>
          <p:cNvSpPr>
            <a:spLocks noGrp="1"/>
          </p:cNvSpPr>
          <p:nvPr>
            <p:ph type="ftr" sz="quarter" idx="11"/>
          </p:nvPr>
        </p:nvSpPr>
        <p:spPr/>
        <p:txBody>
          <a:bodyPr/>
          <a:lstStyle>
            <a:extLst/>
          </a:lstStyle>
          <a:p>
            <a:r>
              <a:rPr lang="tr-TR" smtClean="0"/>
              <a:t>Özel Yeteneklerin Geliştirilmesi Daire Başkanlığı</a:t>
            </a:r>
            <a:endParaRPr lang="tr-TR"/>
          </a:p>
        </p:txBody>
      </p:sp>
      <p:sp>
        <p:nvSpPr>
          <p:cNvPr id="6" name="Slayt Numarası Yer Tutucusu 5"/>
          <p:cNvSpPr>
            <a:spLocks noGrp="1"/>
          </p:cNvSpPr>
          <p:nvPr>
            <p:ph type="sldNum" sz="quarter" idx="12"/>
          </p:nvPr>
        </p:nvSpPr>
        <p:spPr/>
        <p:txBody>
          <a:bodyPr/>
          <a:lstStyle>
            <a:extLst/>
          </a:lstStyle>
          <a:p>
            <a:pPr>
              <a:defRPr/>
            </a:pPr>
            <a:fld id="{54293857-EFF2-4BC4-BB36-58BD2C4EF45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EFFCC8C-118B-4656-B753-47C995F0AF63}" type="datetime1">
              <a:rPr lang="tr-TR" smtClean="0"/>
              <a:pPr/>
              <a:t>21.11.2016</a:t>
            </a:fld>
            <a:endParaRPr lang="tr-TR"/>
          </a:p>
        </p:txBody>
      </p:sp>
      <p:sp>
        <p:nvSpPr>
          <p:cNvPr id="5" name="Altbilgi Yer Tutucusu 4"/>
          <p:cNvSpPr>
            <a:spLocks noGrp="1"/>
          </p:cNvSpPr>
          <p:nvPr>
            <p:ph type="ftr" sz="quarter" idx="11"/>
          </p:nvPr>
        </p:nvSpPr>
        <p:spPr/>
        <p:txBody>
          <a:bodyPr/>
          <a:lstStyle>
            <a:extLst/>
          </a:lstStyle>
          <a:p>
            <a:r>
              <a:rPr lang="tr-TR" smtClean="0"/>
              <a:t>Özel Yeteneklerin Geliştirilmesi Daire Başkanlığı</a:t>
            </a:r>
            <a:endParaRPr lang="tr-TR"/>
          </a:p>
        </p:txBody>
      </p:sp>
      <p:sp>
        <p:nvSpPr>
          <p:cNvPr id="6" name="Slayt Numarası Yer Tutucusu 5"/>
          <p:cNvSpPr>
            <a:spLocks noGrp="1"/>
          </p:cNvSpPr>
          <p:nvPr>
            <p:ph type="sldNum" sz="quarter" idx="12"/>
          </p:nvPr>
        </p:nvSpPr>
        <p:spPr/>
        <p:txBody>
          <a:bodyPr/>
          <a:lstStyle>
            <a:extLst/>
          </a:lstStyle>
          <a:p>
            <a:pPr>
              <a:defRPr/>
            </a:pPr>
            <a:fld id="{67DC0114-73F4-4893-987B-4FFDEC8256D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9FB15AC-774B-4789-B8E4-E258521865BD}" type="datetime1">
              <a:rPr lang="tr-TR" smtClean="0"/>
              <a:pPr/>
              <a:t>21.11.2016</a:t>
            </a:fld>
            <a:endParaRPr lang="tr-TR"/>
          </a:p>
        </p:txBody>
      </p:sp>
      <p:sp>
        <p:nvSpPr>
          <p:cNvPr id="5" name="Altbilgi Yer Tutucusu 4"/>
          <p:cNvSpPr>
            <a:spLocks noGrp="1"/>
          </p:cNvSpPr>
          <p:nvPr>
            <p:ph type="ftr" sz="quarter" idx="11"/>
          </p:nvPr>
        </p:nvSpPr>
        <p:spPr/>
        <p:txBody>
          <a:bodyPr/>
          <a:lstStyle>
            <a:extLst/>
          </a:lstStyle>
          <a:p>
            <a:r>
              <a:rPr lang="tr-TR" smtClean="0"/>
              <a:t>Özel Yeteneklerin Geliştirilmesi Daire Başkanlığı</a:t>
            </a:r>
            <a:endParaRPr lang="tr-TR"/>
          </a:p>
        </p:txBody>
      </p:sp>
      <p:sp>
        <p:nvSpPr>
          <p:cNvPr id="6" name="Slayt Numarası Yer Tutucusu 5"/>
          <p:cNvSpPr>
            <a:spLocks noGrp="1"/>
          </p:cNvSpPr>
          <p:nvPr>
            <p:ph type="sldNum" sz="quarter" idx="12"/>
          </p:nvPr>
        </p:nvSpPr>
        <p:spPr/>
        <p:txBody>
          <a:bodyPr/>
          <a:lstStyle>
            <a:extLst/>
          </a:lstStyle>
          <a:p>
            <a:pPr>
              <a:defRPr/>
            </a:pPr>
            <a:fld id="{ADD943AC-D8E1-497C-AC23-F41D5B2683CD}" type="slidenum">
              <a:rPr lang="en-US" smtClean="0"/>
              <a:pPr>
                <a:defRPr/>
              </a:pPr>
              <a:t>‹#›</a:t>
            </a:fld>
            <a:endParaRPr lang="en-US"/>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CC628AF5-F660-4C68-B3AA-7A4F5F5557F7}" type="datetime1">
              <a:rPr lang="tr-TR" smtClean="0"/>
              <a:pPr/>
              <a:t>21.11.2016</a:t>
            </a:fld>
            <a:endParaRPr lang="tr-TR"/>
          </a:p>
        </p:txBody>
      </p:sp>
      <p:sp>
        <p:nvSpPr>
          <p:cNvPr id="5" name="Altbilgi Yer Tutucusu 4"/>
          <p:cNvSpPr>
            <a:spLocks noGrp="1"/>
          </p:cNvSpPr>
          <p:nvPr>
            <p:ph type="ftr" sz="quarter" idx="11"/>
          </p:nvPr>
        </p:nvSpPr>
        <p:spPr/>
        <p:txBody>
          <a:bodyPr/>
          <a:lstStyle>
            <a:extLst/>
          </a:lstStyle>
          <a:p>
            <a:r>
              <a:rPr lang="tr-TR" smtClean="0"/>
              <a:t>Özel Yeteneklerin Geliştirilmesi Daire Başkanlığı</a:t>
            </a:r>
            <a:endParaRPr lang="tr-TR"/>
          </a:p>
        </p:txBody>
      </p:sp>
      <p:sp>
        <p:nvSpPr>
          <p:cNvPr id="6" name="Slayt Numarası Yer Tutucusu 5"/>
          <p:cNvSpPr>
            <a:spLocks noGrp="1"/>
          </p:cNvSpPr>
          <p:nvPr>
            <p:ph type="sldNum" sz="quarter" idx="12"/>
          </p:nvPr>
        </p:nvSpPr>
        <p:spPr/>
        <p:txBody>
          <a:bodyPr/>
          <a:lstStyle>
            <a:extLst/>
          </a:lstStyle>
          <a:p>
            <a:pPr>
              <a:defRPr/>
            </a:pPr>
            <a:fld id="{376E3348-FA13-4ABF-89CD-EED29B4F27EB}" type="slidenum">
              <a:rPr lang="en-US" smtClean="0"/>
              <a:pPr>
                <a:defRPr/>
              </a:pPr>
              <a:t>‹#›</a:t>
            </a:fld>
            <a:endParaRPr lang="en-US"/>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F3BEEDFB-195F-4FD2-AFC9-450BF67AF249}" type="datetime1">
              <a:rPr lang="tr-TR" smtClean="0"/>
              <a:pPr/>
              <a:t>21.11.2016</a:t>
            </a:fld>
            <a:endParaRPr lang="tr-TR"/>
          </a:p>
        </p:txBody>
      </p:sp>
      <p:sp>
        <p:nvSpPr>
          <p:cNvPr id="6" name="Altbilgi Yer Tutucusu 5"/>
          <p:cNvSpPr>
            <a:spLocks noGrp="1"/>
          </p:cNvSpPr>
          <p:nvPr>
            <p:ph type="ftr" sz="quarter" idx="11"/>
          </p:nvPr>
        </p:nvSpPr>
        <p:spPr/>
        <p:txBody>
          <a:bodyPr/>
          <a:lstStyle>
            <a:extLst/>
          </a:lstStyle>
          <a:p>
            <a:r>
              <a:rPr lang="tr-TR" smtClean="0"/>
              <a:t>Özel Yeteneklerin Geliştirilmesi Daire Başkanlığı</a:t>
            </a:r>
            <a:endParaRPr lang="tr-TR"/>
          </a:p>
        </p:txBody>
      </p:sp>
      <p:sp>
        <p:nvSpPr>
          <p:cNvPr id="7" name="Slayt Numarası Yer Tutucusu 6"/>
          <p:cNvSpPr>
            <a:spLocks noGrp="1"/>
          </p:cNvSpPr>
          <p:nvPr>
            <p:ph type="sldNum" sz="quarter" idx="12"/>
          </p:nvPr>
        </p:nvSpPr>
        <p:spPr/>
        <p:txBody>
          <a:bodyPr/>
          <a:lstStyle>
            <a:extLst/>
          </a:lstStyle>
          <a:p>
            <a:pPr>
              <a:defRPr/>
            </a:pPr>
            <a:fld id="{33ABCEDB-0BC4-4902-A498-44602C92A0DA}" type="slidenum">
              <a:rPr lang="en-US" smtClean="0"/>
              <a:pPr>
                <a:defRPr/>
              </a:pPr>
              <a:t>‹#›</a:t>
            </a:fld>
            <a:endParaRPr lang="en-US"/>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B64255AE-4570-4A23-9F3B-E985A5137842}" type="datetime1">
              <a:rPr lang="tr-TR" smtClean="0"/>
              <a:pPr/>
              <a:t>21.11.2016</a:t>
            </a:fld>
            <a:endParaRPr lang="tr-TR"/>
          </a:p>
        </p:txBody>
      </p:sp>
      <p:sp>
        <p:nvSpPr>
          <p:cNvPr id="8" name="Altbilgi Yer Tutucusu 7"/>
          <p:cNvSpPr>
            <a:spLocks noGrp="1"/>
          </p:cNvSpPr>
          <p:nvPr>
            <p:ph type="ftr" sz="quarter" idx="11"/>
          </p:nvPr>
        </p:nvSpPr>
        <p:spPr/>
        <p:txBody>
          <a:bodyPr/>
          <a:lstStyle>
            <a:extLst/>
          </a:lstStyle>
          <a:p>
            <a:r>
              <a:rPr lang="tr-TR" smtClean="0"/>
              <a:t>Özel Yeteneklerin Geliştirilmesi Daire Başkanlığı</a:t>
            </a:r>
            <a:endParaRPr lang="tr-TR"/>
          </a:p>
        </p:txBody>
      </p:sp>
      <p:sp>
        <p:nvSpPr>
          <p:cNvPr id="9" name="Slayt Numarası Yer Tutucusu 8"/>
          <p:cNvSpPr>
            <a:spLocks noGrp="1"/>
          </p:cNvSpPr>
          <p:nvPr>
            <p:ph type="sldNum" sz="quarter" idx="12"/>
          </p:nvPr>
        </p:nvSpPr>
        <p:spPr/>
        <p:txBody>
          <a:bodyPr/>
          <a:lstStyle>
            <a:extLst/>
          </a:lstStyle>
          <a:p>
            <a:pPr>
              <a:defRPr/>
            </a:pPr>
            <a:fld id="{26D8C4D9-1520-4DA7-AEA5-678744446FF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371DDB8C-3519-47C6-8FC4-EB49A3097F98}" type="datetime1">
              <a:rPr lang="tr-TR" smtClean="0"/>
              <a:pPr/>
              <a:t>21.11.2016</a:t>
            </a:fld>
            <a:endParaRPr lang="tr-TR"/>
          </a:p>
        </p:txBody>
      </p:sp>
      <p:sp>
        <p:nvSpPr>
          <p:cNvPr id="4" name="Altbilgi Yer Tutucusu 3"/>
          <p:cNvSpPr>
            <a:spLocks noGrp="1"/>
          </p:cNvSpPr>
          <p:nvPr>
            <p:ph type="ftr" sz="quarter" idx="11"/>
          </p:nvPr>
        </p:nvSpPr>
        <p:spPr/>
        <p:txBody>
          <a:bodyPr/>
          <a:lstStyle>
            <a:extLst/>
          </a:lstStyle>
          <a:p>
            <a:r>
              <a:rPr lang="tr-TR" smtClean="0"/>
              <a:t>Özel Yeteneklerin Geliştirilmesi Daire Başkanlığı</a:t>
            </a:r>
            <a:endParaRPr lang="tr-TR"/>
          </a:p>
        </p:txBody>
      </p:sp>
      <p:sp>
        <p:nvSpPr>
          <p:cNvPr id="5" name="Slayt Numarası Yer Tutucusu 4"/>
          <p:cNvSpPr>
            <a:spLocks noGrp="1"/>
          </p:cNvSpPr>
          <p:nvPr>
            <p:ph type="sldNum" sz="quarter" idx="12"/>
          </p:nvPr>
        </p:nvSpPr>
        <p:spPr/>
        <p:txBody>
          <a:bodyPr/>
          <a:lstStyle>
            <a:extLst/>
          </a:lstStyle>
          <a:p>
            <a:pPr>
              <a:defRPr/>
            </a:pPr>
            <a:fld id="{3A52865B-ADB8-42A2-B104-A1FA0D2D5B45}" type="slidenum">
              <a:rPr lang="en-US" smtClean="0"/>
              <a:pPr>
                <a:defRPr/>
              </a:pPr>
              <a:t>‹#›</a:t>
            </a:fld>
            <a:endParaRPr lang="en-US"/>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EA30F3FE-919D-4350-97F6-C64F56F248E8}" type="datetime1">
              <a:rPr lang="tr-TR" smtClean="0"/>
              <a:pPr/>
              <a:t>21.11.2016</a:t>
            </a:fld>
            <a:endParaRPr lang="tr-TR"/>
          </a:p>
        </p:txBody>
      </p:sp>
      <p:sp>
        <p:nvSpPr>
          <p:cNvPr id="3" name="Altbilgi Yer Tutucusu 2"/>
          <p:cNvSpPr>
            <a:spLocks noGrp="1"/>
          </p:cNvSpPr>
          <p:nvPr>
            <p:ph type="ftr" sz="quarter" idx="11"/>
          </p:nvPr>
        </p:nvSpPr>
        <p:spPr/>
        <p:txBody>
          <a:bodyPr/>
          <a:lstStyle>
            <a:extLst/>
          </a:lstStyle>
          <a:p>
            <a:r>
              <a:rPr lang="tr-TR" smtClean="0"/>
              <a:t>Özel Yeteneklerin Geliştirilmesi Daire Başkanlığı</a:t>
            </a:r>
            <a:endParaRPr lang="tr-TR"/>
          </a:p>
        </p:txBody>
      </p:sp>
      <p:sp>
        <p:nvSpPr>
          <p:cNvPr id="4" name="Slayt Numarası Yer Tutucusu 3"/>
          <p:cNvSpPr>
            <a:spLocks noGrp="1"/>
          </p:cNvSpPr>
          <p:nvPr>
            <p:ph type="sldNum" sz="quarter" idx="12"/>
          </p:nvPr>
        </p:nvSpPr>
        <p:spPr/>
        <p:txBody>
          <a:bodyPr/>
          <a:lstStyle>
            <a:extLst/>
          </a:lstStyle>
          <a:p>
            <a:pPr>
              <a:defRPr/>
            </a:pPr>
            <a:fld id="{A440B36C-1DF1-4C73-B47F-04377F062FE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5C39B853-52D0-4012-8082-1327BDA55E68}" type="datetime1">
              <a:rPr lang="tr-TR" smtClean="0"/>
              <a:pPr/>
              <a:t>21.11.2016</a:t>
            </a:fld>
            <a:endParaRPr lang="tr-TR"/>
          </a:p>
        </p:txBody>
      </p:sp>
      <p:sp>
        <p:nvSpPr>
          <p:cNvPr id="6" name="Altbilgi Yer Tutucusu 5"/>
          <p:cNvSpPr>
            <a:spLocks noGrp="1"/>
          </p:cNvSpPr>
          <p:nvPr>
            <p:ph type="ftr" sz="quarter" idx="11"/>
          </p:nvPr>
        </p:nvSpPr>
        <p:spPr/>
        <p:txBody>
          <a:bodyPr/>
          <a:lstStyle>
            <a:extLst/>
          </a:lstStyle>
          <a:p>
            <a:r>
              <a:rPr lang="tr-TR" smtClean="0"/>
              <a:t>Özel Yeteneklerin Geliştirilmesi Daire Başkanlığı</a:t>
            </a:r>
            <a:endParaRPr lang="tr-TR"/>
          </a:p>
        </p:txBody>
      </p:sp>
      <p:sp>
        <p:nvSpPr>
          <p:cNvPr id="7" name="Slayt Numarası Yer Tutucusu 6"/>
          <p:cNvSpPr>
            <a:spLocks noGrp="1"/>
          </p:cNvSpPr>
          <p:nvPr>
            <p:ph type="sldNum" sz="quarter" idx="12"/>
          </p:nvPr>
        </p:nvSpPr>
        <p:spPr/>
        <p:txBody>
          <a:bodyPr/>
          <a:lstStyle>
            <a:extLst/>
          </a:lstStyle>
          <a:p>
            <a:pPr>
              <a:defRPr/>
            </a:pPr>
            <a:fld id="{32F9FD2A-7FF9-4916-A2D3-53D6048EB94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1F1C5039-10F5-439F-8391-2FC56558F584}" type="datetime1">
              <a:rPr lang="tr-TR" smtClean="0"/>
              <a:pPr/>
              <a:t>21.11.2016</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tr-TR" smtClean="0"/>
              <a:t>Özel Yeteneklerin Geliştirilmesi Daire Başkanlığı</a:t>
            </a:r>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pPr>
              <a:defRPr/>
            </a:pPr>
            <a:fld id="{665B1D40-0EFF-48A6-BEE7-CB0402CDFC65}" type="slidenum">
              <a:rPr lang="en-US" smtClean="0"/>
              <a:pPr>
                <a:defRPr/>
              </a:pPr>
              <a:t>‹#›</a:t>
            </a:fld>
            <a:endParaRPr lang="en-US"/>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D46086-B555-402E-AC1B-B2B0F3AD6E0E}" type="datetime1">
              <a:rPr lang="tr-TR" smtClean="0"/>
              <a:pPr/>
              <a:t>21.11.2016</a:t>
            </a:fld>
            <a:endParaRPr lang="en-US"/>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Özel Yeteneklerin Geliştirilmesi Daire Başkanlığı</a:t>
            </a:r>
            <a:endParaRPr lang="en-US" dirty="0"/>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210C573-FDA7-4DD6-A13A-71E721454E1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accent3">
              <a:lumMod val="40000"/>
              <a:lumOff val="60000"/>
            </a:schemeClr>
          </a:solidFill>
        </p:spPr>
        <p:txBody>
          <a:bodyPr>
            <a:normAutofit/>
          </a:bodyPr>
          <a:lstStyle/>
          <a:p>
            <a:pPr marL="68580" indent="0" algn="ctr">
              <a:buNone/>
              <a:defRPr/>
            </a:pPr>
            <a:endParaRPr lang="tr-TR" sz="2400" dirty="0" smtClean="0">
              <a:latin typeface="Times New Roman" pitchFamily="18" charset="0"/>
              <a:cs typeface="Times New Roman" pitchFamily="18" charset="0"/>
            </a:endParaRPr>
          </a:p>
          <a:p>
            <a:pPr marL="68580" indent="0" algn="ctr">
              <a:buNone/>
              <a:defRPr/>
            </a:pPr>
            <a:endParaRPr lang="tr-TR" sz="2400" dirty="0">
              <a:latin typeface="Times New Roman" pitchFamily="18" charset="0"/>
              <a:cs typeface="Times New Roman" pitchFamily="18" charset="0"/>
            </a:endParaRPr>
          </a:p>
          <a:p>
            <a:pPr marL="68580" indent="0" algn="ctr">
              <a:buNone/>
              <a:defRPr/>
            </a:pPr>
            <a:endParaRPr lang="tr-TR" sz="2400" dirty="0" smtClean="0">
              <a:latin typeface="Times New Roman" pitchFamily="18" charset="0"/>
              <a:cs typeface="Times New Roman" pitchFamily="18" charset="0"/>
            </a:endParaRPr>
          </a:p>
          <a:p>
            <a:pPr marL="68580" indent="0" algn="ctr">
              <a:buNone/>
              <a:defRPr/>
            </a:pPr>
            <a:r>
              <a:rPr lang="tr-TR" sz="24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68580" indent="0" algn="ctr">
              <a:buNone/>
              <a:defRPr/>
            </a:pPr>
            <a:r>
              <a:rPr lang="tr-TR"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tr-TR" sz="3200" b="1" dirty="0" smtClean="0">
                <a:effectLst>
                  <a:outerShdw blurRad="38100" dist="38100" dir="2700000" algn="tl">
                    <a:srgbClr val="000000">
                      <a:alpha val="43137"/>
                    </a:srgbClr>
                  </a:outerShdw>
                </a:effectLst>
                <a:latin typeface="Times New Roman" pitchFamily="18" charset="0"/>
                <a:cs typeface="Times New Roman" pitchFamily="18" charset="0"/>
              </a:rPr>
              <a:t> ÖZEL </a:t>
            </a:r>
            <a:r>
              <a:rPr lang="tr-TR" sz="3200" b="1" dirty="0">
                <a:effectLst>
                  <a:outerShdw blurRad="38100" dist="38100" dir="2700000" algn="tl">
                    <a:srgbClr val="000000">
                      <a:alpha val="43137"/>
                    </a:srgbClr>
                  </a:outerShdw>
                </a:effectLst>
                <a:latin typeface="Times New Roman" pitchFamily="18" charset="0"/>
                <a:cs typeface="Times New Roman" pitchFamily="18" charset="0"/>
              </a:rPr>
              <a:t>EĞİTİM VE REHBERLİK HİZMETLERİ GENEL </a:t>
            </a:r>
            <a:r>
              <a:rPr lang="tr-TR" sz="3200" b="1" dirty="0" smtClean="0">
                <a:effectLst>
                  <a:outerShdw blurRad="38100" dist="38100" dir="2700000" algn="tl">
                    <a:srgbClr val="000000">
                      <a:alpha val="43137"/>
                    </a:srgbClr>
                  </a:outerShdw>
                </a:effectLst>
                <a:latin typeface="Times New Roman" pitchFamily="18" charset="0"/>
                <a:cs typeface="Times New Roman" pitchFamily="18" charset="0"/>
              </a:rPr>
              <a:t>MÜDÜRLÜĞÜ</a:t>
            </a:r>
          </a:p>
          <a:p>
            <a:pPr marL="68580" indent="0" algn="ctr">
              <a:buNone/>
              <a:defRPr/>
            </a:pPr>
            <a:endParaRPr lang="tr-TR"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68580" indent="0" algn="ctr">
              <a:buNone/>
              <a:defRPr/>
            </a:pPr>
            <a:r>
              <a:rPr lang="tr-TR" sz="3200" b="1" dirty="0" smtClean="0">
                <a:effectLst>
                  <a:outerShdw blurRad="38100" dist="38100" dir="2700000" algn="tl">
                    <a:srgbClr val="000000">
                      <a:alpha val="43137"/>
                    </a:srgbClr>
                  </a:outerShdw>
                </a:effectLst>
                <a:latin typeface="Times New Roman" pitchFamily="18" charset="0"/>
                <a:cs typeface="Times New Roman" pitchFamily="18" charset="0"/>
              </a:rPr>
              <a:t>Özel </a:t>
            </a:r>
            <a:r>
              <a:rPr lang="tr-TR" sz="3200" b="1" dirty="0">
                <a:effectLst>
                  <a:outerShdw blurRad="38100" dist="38100" dir="2700000" algn="tl">
                    <a:srgbClr val="000000">
                      <a:alpha val="43137"/>
                    </a:srgbClr>
                  </a:outerShdw>
                </a:effectLst>
                <a:latin typeface="Times New Roman" pitchFamily="18" charset="0"/>
                <a:cs typeface="Times New Roman" pitchFamily="18" charset="0"/>
              </a:rPr>
              <a:t>Yeteneklerin Geliştirilmesi Daire Başkanlığı</a:t>
            </a:r>
          </a:p>
          <a:p>
            <a:pPr marL="68580" indent="0" algn="ctr">
              <a:buNone/>
              <a:defRPr/>
            </a:pPr>
            <a:endParaRPr lang="tr-TR"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68580" indent="0" algn="ctr">
              <a:lnSpc>
                <a:spcPct val="150000"/>
              </a:lnSpc>
              <a:buNone/>
              <a:defRPr/>
            </a:pPr>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2016/2017 EĞİTİM ÖĞRETİM YILI</a:t>
            </a:r>
          </a:p>
          <a:p>
            <a:pPr marL="68580" indent="0" algn="ctr">
              <a:lnSpc>
                <a:spcPct val="150000"/>
              </a:lnSpc>
              <a:buNone/>
              <a:defRPr/>
            </a:pPr>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BİLİM </a:t>
            </a: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VE SANAT </a:t>
            </a:r>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MERKEZLERİ </a:t>
            </a: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(BİLSEM)</a:t>
            </a:r>
          </a:p>
          <a:p>
            <a:pPr marL="68580" indent="0" algn="ctr">
              <a:lnSpc>
                <a:spcPct val="150000"/>
              </a:lnSpc>
              <a:buNone/>
              <a:defRPr/>
            </a:pPr>
            <a:r>
              <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ÖĞRENCİ </a:t>
            </a:r>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TANILAMA SÜRECİ </a:t>
            </a:r>
            <a:endParaRPr lang="tr-T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pPr>
              <a:defRPr/>
            </a:pPr>
            <a:fld id="{6AD54520-5A92-4FE2-BACA-8FE16558470F}" type="slidenum">
              <a:rPr lang="en-US" smtClean="0"/>
              <a:pPr>
                <a:defRPr/>
              </a:pPr>
              <a:t>1</a:t>
            </a:fld>
            <a:endParaRPr lang="en-US"/>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23928" y="269518"/>
            <a:ext cx="1224136" cy="1215266"/>
          </a:xfrm>
          <a:prstGeom prst="rect">
            <a:avLst/>
          </a:prstGeom>
        </p:spPr>
      </p:pic>
    </p:spTree>
    <p:extLst>
      <p:ext uri="{BB962C8B-B14F-4D97-AF65-F5344CB8AC3E}">
        <p14:creationId xmlns:p14="http://schemas.microsoft.com/office/powerpoint/2010/main" xmlns="" val="3696882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2 İçerik Yer Tutucusu"/>
          <p:cNvSpPr>
            <a:spLocks noGrp="1"/>
          </p:cNvSpPr>
          <p:nvPr>
            <p:ph idx="1"/>
          </p:nvPr>
        </p:nvSpPr>
        <p:spPr>
          <a:xfrm>
            <a:off x="357158" y="1714488"/>
            <a:ext cx="8572560" cy="4608512"/>
          </a:xfrm>
        </p:spPr>
        <p:txBody>
          <a:bodyPr/>
          <a:lstStyle/>
          <a:p>
            <a:pPr>
              <a:buNone/>
            </a:pPr>
            <a:endParaRPr lang="tr-TR" altLang="tr-TR" sz="2000" dirty="0" smtClean="0">
              <a:solidFill>
                <a:schemeClr val="bg1"/>
              </a:solidFill>
              <a:latin typeface="Verdana" pitchFamily="34" charset="0"/>
            </a:endParaRPr>
          </a:p>
          <a:p>
            <a:pPr eaLnBrk="1" hangingPunct="1">
              <a:lnSpc>
                <a:spcPct val="170000"/>
              </a:lnSpc>
              <a:buFont typeface="Wingdings" pitchFamily="2" charset="2"/>
              <a:buChar char="q"/>
            </a:pPr>
            <a:endParaRPr lang="tr-TR" altLang="tr-TR" sz="800" dirty="0" smtClean="0"/>
          </a:p>
          <a:p>
            <a:endParaRPr lang="tr-TR" sz="2000" dirty="0" smtClean="0"/>
          </a:p>
          <a:p>
            <a:endParaRPr lang="tr-TR" sz="2000" dirty="0" smtClean="0">
              <a:solidFill>
                <a:schemeClr val="bg1"/>
              </a:solidFill>
              <a:latin typeface="Verdana" pitchFamily="34" charset="0"/>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10</a:t>
            </a:fld>
            <a:endParaRPr lang="en-US" smtClean="0">
              <a:latin typeface="Georgia" pitchFamily="18" charset="0"/>
              <a:ea typeface="ヒラギノ明朝 ProN W3"/>
              <a:cs typeface="ヒラギノ明朝 ProN W3"/>
              <a:sym typeface="Georgia" pitchFamily="18" charset="0"/>
            </a:endParaRPr>
          </a:p>
        </p:txBody>
      </p:sp>
      <p:sp>
        <p:nvSpPr>
          <p:cNvPr id="48130" name="1 Başlık"/>
          <p:cNvSpPr>
            <a:spLocks noGrp="1"/>
          </p:cNvSpPr>
          <p:nvPr>
            <p:ph type="title"/>
          </p:nvPr>
        </p:nvSpPr>
        <p:spPr>
          <a:xfrm>
            <a:off x="1475656" y="275515"/>
            <a:ext cx="7668344" cy="1146175"/>
          </a:xfrm>
        </p:spPr>
        <p:txBody>
          <a:bodyPr>
            <a:normAutofit/>
          </a:bodyPr>
          <a:lstStyle/>
          <a:p>
            <a:r>
              <a:rPr lang="tr-TR" sz="2400" b="1" dirty="0" smtClean="0">
                <a:solidFill>
                  <a:schemeClr val="tx1"/>
                </a:solidFill>
                <a:effectLst>
                  <a:outerShdw blurRad="38100" dist="38100" dir="2700000" algn="tl">
                    <a:srgbClr val="000000">
                      <a:alpha val="43137"/>
                    </a:srgbClr>
                  </a:outerShdw>
                </a:effectLst>
                <a:latin typeface="Verdana" pitchFamily="34" charset="0"/>
              </a:rPr>
              <a:t>BİLSEM’E Öğrenci Yönlendirirken Dikkat Edilmesi Gereken</a:t>
            </a:r>
            <a:endParaRPr lang="tr-TR" sz="2400" dirty="0" smtClean="0">
              <a:solidFill>
                <a:schemeClr val="tx1"/>
              </a:solidFill>
              <a:effectLst>
                <a:outerShdw blurRad="38100" dist="38100" dir="2700000" algn="tl">
                  <a:srgbClr val="000000">
                    <a:alpha val="43137"/>
                  </a:srgbClr>
                </a:outerShdw>
              </a:effectLst>
              <a:latin typeface="Verdana"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Dikdörtgen 5"/>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
        <p:nvSpPr>
          <p:cNvPr id="9" name="Metin kutusu 1"/>
          <p:cNvSpPr txBox="1"/>
          <p:nvPr/>
        </p:nvSpPr>
        <p:spPr>
          <a:xfrm>
            <a:off x="0" y="1571612"/>
            <a:ext cx="9144000"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defRPr/>
            </a:pPr>
            <a:endParaRPr lang="tr-TR" altLang="tr-TR" sz="2000" b="1" dirty="0">
              <a:solidFill>
                <a:schemeClr val="bg1"/>
              </a:solidFill>
            </a:endParaRPr>
          </a:p>
          <a:p>
            <a:pPr algn="ctr">
              <a:defRPr/>
            </a:pPr>
            <a:r>
              <a:rPr lang="tr-TR" altLang="tr-TR" sz="2000" b="1" dirty="0" smtClean="0">
                <a:solidFill>
                  <a:schemeClr val="bg1"/>
                </a:solidFill>
                <a:effectLst>
                  <a:outerShdw blurRad="38100" dist="38100" dir="2700000" algn="tl">
                    <a:srgbClr val="000000">
                      <a:alpha val="43137"/>
                    </a:srgbClr>
                  </a:outerShdw>
                </a:effectLst>
                <a:latin typeface="Verdana" pitchFamily="34" charset="0"/>
              </a:rPr>
              <a:t>Ülkemizde ,% </a:t>
            </a:r>
            <a:r>
              <a:rPr lang="tr-TR" altLang="tr-TR" sz="2000" b="1" dirty="0">
                <a:solidFill>
                  <a:schemeClr val="bg1"/>
                </a:solidFill>
                <a:effectLst>
                  <a:outerShdw blurRad="38100" dist="38100" dir="2700000" algn="tl">
                    <a:srgbClr val="000000">
                      <a:alpha val="43137"/>
                    </a:srgbClr>
                  </a:outerShdw>
                </a:effectLst>
                <a:latin typeface="Verdana" pitchFamily="34" charset="0"/>
              </a:rPr>
              <a:t>2 ile </a:t>
            </a:r>
            <a:r>
              <a:rPr lang="tr-TR" altLang="tr-TR" sz="2000" b="1" dirty="0" smtClean="0">
                <a:solidFill>
                  <a:schemeClr val="bg1"/>
                </a:solidFill>
                <a:effectLst>
                  <a:outerShdw blurRad="38100" dist="38100" dir="2700000" algn="tl">
                    <a:srgbClr val="000000">
                      <a:alpha val="43137"/>
                    </a:srgbClr>
                  </a:outerShdw>
                </a:effectLst>
                <a:latin typeface="Verdana" pitchFamily="34" charset="0"/>
              </a:rPr>
              <a:t>%3 </a:t>
            </a:r>
            <a:r>
              <a:rPr lang="tr-TR" altLang="tr-TR" sz="2000" b="1" dirty="0">
                <a:solidFill>
                  <a:schemeClr val="bg1"/>
                </a:solidFill>
                <a:effectLst>
                  <a:outerShdw blurRad="38100" dist="38100" dir="2700000" algn="tl">
                    <a:srgbClr val="000000">
                      <a:alpha val="43137"/>
                    </a:srgbClr>
                  </a:outerShdw>
                </a:effectLst>
                <a:latin typeface="Verdana" pitchFamily="34" charset="0"/>
              </a:rPr>
              <a:t>arasında çocuğun </a:t>
            </a:r>
          </a:p>
          <a:p>
            <a:pPr algn="ctr">
              <a:defRPr/>
            </a:pPr>
            <a:r>
              <a:rPr lang="tr-TR" altLang="tr-TR" sz="2000" b="1" dirty="0" smtClean="0">
                <a:solidFill>
                  <a:schemeClr val="bg1"/>
                </a:solidFill>
                <a:effectLst>
                  <a:outerShdw blurRad="38100" dist="38100" dir="2700000" algn="tl">
                    <a:srgbClr val="000000">
                      <a:alpha val="43137"/>
                    </a:srgbClr>
                  </a:outerShdw>
                </a:effectLst>
                <a:latin typeface="Verdana" pitchFamily="34" charset="0"/>
              </a:rPr>
              <a:t>özel </a:t>
            </a:r>
            <a:r>
              <a:rPr lang="tr-TR" altLang="tr-TR" sz="2000" b="1" dirty="0">
                <a:solidFill>
                  <a:schemeClr val="bg1"/>
                </a:solidFill>
                <a:effectLst>
                  <a:outerShdw blurRad="38100" dist="38100" dir="2700000" algn="tl">
                    <a:srgbClr val="000000">
                      <a:alpha val="43137"/>
                    </a:srgbClr>
                  </a:outerShdw>
                </a:effectLst>
                <a:latin typeface="Verdana" pitchFamily="34" charset="0"/>
              </a:rPr>
              <a:t>yetenekli olduğu tahmin edilmektedir. </a:t>
            </a:r>
          </a:p>
          <a:p>
            <a:pPr>
              <a:defRPr/>
            </a:pPr>
            <a:endParaRPr lang="tr-TR" altLang="tr-TR" sz="2000" b="1" dirty="0">
              <a:solidFill>
                <a:schemeClr val="bg1"/>
              </a:solidFill>
            </a:endParaRPr>
          </a:p>
        </p:txBody>
      </p:sp>
      <p:sp>
        <p:nvSpPr>
          <p:cNvPr id="10" name="9 Dikdörtgen"/>
          <p:cNvSpPr/>
          <p:nvPr/>
        </p:nvSpPr>
        <p:spPr>
          <a:xfrm>
            <a:off x="539552" y="3766681"/>
            <a:ext cx="8029773" cy="1524841"/>
          </a:xfrm>
          <a:prstGeom prst="rect">
            <a:avLst/>
          </a:prstGeom>
        </p:spPr>
        <p:txBody>
          <a:bodyPr wrap="square">
            <a:spAutoFit/>
          </a:bodyPr>
          <a:lstStyle/>
          <a:p>
            <a:pPr algn="just">
              <a:lnSpc>
                <a:spcPct val="150000"/>
              </a:lnSpc>
              <a:defRPr/>
            </a:pPr>
            <a:r>
              <a:rPr lang="tr-TR" altLang="tr-TR" sz="1600" dirty="0" smtClean="0">
                <a:solidFill>
                  <a:schemeClr val="tx1"/>
                </a:solidFill>
              </a:rPr>
              <a:t>Öğretmenlerimiz, sınıflarında özel yetenekli öğrencilerin özelliklerini taşıdığı düşünülen öğrencileri aday göstermelidir. </a:t>
            </a:r>
          </a:p>
          <a:p>
            <a:pPr algn="just">
              <a:lnSpc>
                <a:spcPct val="150000"/>
              </a:lnSpc>
              <a:defRPr/>
            </a:pPr>
            <a:r>
              <a:rPr lang="tr-TR" altLang="tr-TR" sz="1600" dirty="0" smtClean="0">
                <a:solidFill>
                  <a:schemeClr val="tx1"/>
                </a:solidFill>
              </a:rPr>
              <a:t>Bu bilgiye göre hareket etmeleri </a:t>
            </a:r>
            <a:r>
              <a:rPr lang="tr-TR" altLang="tr-TR" sz="1600" b="1" dirty="0">
                <a:solidFill>
                  <a:schemeClr val="tx1"/>
                </a:solidFill>
              </a:rPr>
              <a:t>Bilim ve Sanat Merkezlerine</a:t>
            </a:r>
            <a:r>
              <a:rPr lang="tr-TR" altLang="tr-TR" sz="1600" dirty="0">
                <a:solidFill>
                  <a:srgbClr val="FF0000"/>
                </a:solidFill>
              </a:rPr>
              <a:t> </a:t>
            </a:r>
            <a:r>
              <a:rPr lang="tr-TR" altLang="tr-TR" sz="1600" dirty="0" smtClean="0">
                <a:solidFill>
                  <a:schemeClr val="tx1"/>
                </a:solidFill>
              </a:rPr>
              <a:t>öğrenci seçimlerinin daha sağlıklı işlemesini sağlayacaktır.</a:t>
            </a:r>
            <a:endParaRPr lang="tr-TR" sz="1600" dirty="0">
              <a:solidFill>
                <a:schemeClr val="tx1"/>
              </a:solidFill>
            </a:endParaRPr>
          </a:p>
        </p:txBody>
      </p:sp>
      <p:sp>
        <p:nvSpPr>
          <p:cNvPr id="11" name="Metin kutusu 6"/>
          <p:cNvSpPr txBox="1"/>
          <p:nvPr/>
        </p:nvSpPr>
        <p:spPr>
          <a:xfrm>
            <a:off x="0" y="5657850"/>
            <a:ext cx="9144000" cy="1200329"/>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a:spAutoFit/>
          </a:bodyPr>
          <a:lstStyle/>
          <a:p>
            <a:pPr algn="ctr">
              <a:defRPr/>
            </a:pPr>
            <a:endParaRPr lang="tr-TR" b="1" dirty="0" smtClean="0">
              <a:solidFill>
                <a:schemeClr val="bg1"/>
              </a:solidFill>
            </a:endParaRPr>
          </a:p>
          <a:p>
            <a:pPr algn="ctr">
              <a:defRPr/>
            </a:pPr>
            <a:r>
              <a:rPr lang="tr-TR" b="1" dirty="0" smtClean="0">
                <a:solidFill>
                  <a:schemeClr val="bg1"/>
                </a:solidFill>
              </a:rPr>
              <a:t>DİKKAT</a:t>
            </a:r>
            <a:r>
              <a:rPr lang="tr-TR" b="1" dirty="0">
                <a:solidFill>
                  <a:schemeClr val="bg1"/>
                </a:solidFill>
              </a:rPr>
              <a:t>: Ancak öğretmenlerimizin sınıflarında  Bilim ve Sanat Merkezine aday gösterecek  öğrenciler in bulunmama </a:t>
            </a:r>
            <a:r>
              <a:rPr lang="tr-TR" b="1" dirty="0" smtClean="0">
                <a:solidFill>
                  <a:schemeClr val="bg1"/>
                </a:solidFill>
              </a:rPr>
              <a:t>ihtimali de vardır.</a:t>
            </a:r>
          </a:p>
          <a:p>
            <a:pPr algn="ctr">
              <a:defRPr/>
            </a:pPr>
            <a:endParaRPr lang="tr-TR" b="1" dirty="0">
              <a:solidFill>
                <a:schemeClr val="bg1"/>
              </a:solidFill>
            </a:endParaRPr>
          </a:p>
        </p:txBody>
      </p:sp>
      <p:sp>
        <p:nvSpPr>
          <p:cNvPr id="12" name="Altbilgi Yer Tutucusu 3"/>
          <p:cNvSpPr>
            <a:spLocks noGrp="1"/>
          </p:cNvSpPr>
          <p:nvPr>
            <p:ph type="ftr" sz="quarter" idx="11"/>
          </p:nvPr>
        </p:nvSpPr>
        <p:spPr>
          <a:xfrm>
            <a:off x="4860032" y="6408624"/>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ADD943AC-D8E1-497C-AC23-F41D5B2683CD}" type="slidenum">
              <a:rPr lang="en-US" smtClean="0"/>
              <a:pPr>
                <a:defRPr/>
              </a:pPr>
              <a:t>11</a:t>
            </a:fld>
            <a:endParaRPr lang="en-US"/>
          </a:p>
        </p:txBody>
      </p:sp>
      <p:sp>
        <p:nvSpPr>
          <p:cNvPr id="5" name="Metin kutusu 2"/>
          <p:cNvSpPr txBox="1">
            <a:spLocks noChangeArrowheads="1"/>
          </p:cNvSpPr>
          <p:nvPr/>
        </p:nvSpPr>
        <p:spPr bwMode="auto">
          <a:xfrm>
            <a:off x="716210" y="260349"/>
            <a:ext cx="745619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2400" b="1" dirty="0">
                <a:latin typeface="Verdana" panose="020B0604030504040204" pitchFamily="34" charset="0"/>
                <a:ea typeface="Verdana" panose="020B0604030504040204" pitchFamily="34" charset="0"/>
                <a:cs typeface="Verdana" panose="020B0604030504040204" pitchFamily="34" charset="0"/>
              </a:rPr>
              <a:t>BİLSEM SEÇİMİNİN AŞAMALARI</a:t>
            </a:r>
          </a:p>
        </p:txBody>
      </p:sp>
      <p:sp>
        <p:nvSpPr>
          <p:cNvPr id="17" name="Altbilgi Yer Tutucusu 3"/>
          <p:cNvSpPr>
            <a:spLocks noGrp="1"/>
          </p:cNvSpPr>
          <p:nvPr>
            <p:ph type="ftr" sz="quarter" idx="11"/>
          </p:nvPr>
        </p:nvSpPr>
        <p:spPr>
          <a:xfrm>
            <a:off x="4788024" y="6408624"/>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graphicFrame>
        <p:nvGraphicFramePr>
          <p:cNvPr id="13" name="12 Diyagram"/>
          <p:cNvGraphicFramePr/>
          <p:nvPr/>
        </p:nvGraphicFramePr>
        <p:xfrm>
          <a:off x="-900608" y="908720"/>
          <a:ext cx="1004460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3539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ADD943AC-D8E1-497C-AC23-F41D5B2683CD}" type="slidenum">
              <a:rPr lang="en-US" smtClean="0">
                <a:latin typeface="Verdana" panose="020B0604030504040204" pitchFamily="34" charset="0"/>
                <a:ea typeface="Verdana" panose="020B0604030504040204" pitchFamily="34" charset="0"/>
                <a:cs typeface="Verdana" panose="020B0604030504040204" pitchFamily="34" charset="0"/>
              </a:rPr>
              <a:pPr>
                <a:defRPr/>
              </a:pPr>
              <a:t>12</a:t>
            </a:fld>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Altbilgi Yer Tutucusu 3"/>
          <p:cNvSpPr>
            <a:spLocks noGrp="1"/>
          </p:cNvSpPr>
          <p:nvPr>
            <p:ph type="ftr" sz="quarter" idx="11"/>
          </p:nvPr>
        </p:nvSpPr>
        <p:spPr>
          <a:xfrm>
            <a:off x="4860032" y="6408624"/>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graphicFrame>
        <p:nvGraphicFramePr>
          <p:cNvPr id="16" name="15 Diyagram"/>
          <p:cNvGraphicFramePr/>
          <p:nvPr/>
        </p:nvGraphicFramePr>
        <p:xfrm>
          <a:off x="-900608" y="404664"/>
          <a:ext cx="1004460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7007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Diyagram"/>
          <p:cNvGraphicFramePr/>
          <p:nvPr/>
        </p:nvGraphicFramePr>
        <p:xfrm>
          <a:off x="-540568" y="548680"/>
          <a:ext cx="1004460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pPr>
              <a:defRPr/>
            </a:pPr>
            <a:fld id="{ADD943AC-D8E1-497C-AC23-F41D5B2683CD}" type="slidenum">
              <a:rPr lang="en-US" smtClean="0">
                <a:latin typeface="Verdana" panose="020B0604030504040204" pitchFamily="34" charset="0"/>
                <a:ea typeface="Verdana" panose="020B0604030504040204" pitchFamily="34" charset="0"/>
                <a:cs typeface="Verdana" panose="020B0604030504040204" pitchFamily="34" charset="0"/>
              </a:rPr>
              <a:pPr>
                <a:defRPr/>
              </a:pPr>
              <a:t>13</a:t>
            </a:fld>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Altbilgi Yer Tutucusu 3"/>
          <p:cNvSpPr>
            <a:spLocks noGrp="1"/>
          </p:cNvSpPr>
          <p:nvPr>
            <p:ph type="ftr" sz="quarter" idx="11"/>
          </p:nvPr>
        </p:nvSpPr>
        <p:spPr>
          <a:xfrm>
            <a:off x="4860032" y="6408624"/>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84826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a:xfrm>
            <a:off x="4380072" y="6500834"/>
            <a:ext cx="4335332" cy="272235"/>
          </a:xfrm>
        </p:spPr>
        <p:txBody>
          <a:bodyPr/>
          <a:lstStyle/>
          <a:p>
            <a:r>
              <a:rPr lang="tr-TR" dirty="0" smtClean="0"/>
              <a:t>Özel Yeteneklerin Geliştirilmesi Daire Başkanlığı</a:t>
            </a:r>
            <a:endParaRPr lang="tr-TR" dirty="0"/>
          </a:p>
        </p:txBody>
      </p:sp>
      <p:sp>
        <p:nvSpPr>
          <p:cNvPr id="4" name="3 Slayt Numarası Yer Tutucusu"/>
          <p:cNvSpPr>
            <a:spLocks noGrp="1"/>
          </p:cNvSpPr>
          <p:nvPr>
            <p:ph type="sldNum" sz="quarter" idx="12"/>
          </p:nvPr>
        </p:nvSpPr>
        <p:spPr/>
        <p:txBody>
          <a:bodyPr/>
          <a:lstStyle/>
          <a:p>
            <a:pPr>
              <a:defRPr/>
            </a:pPr>
            <a:fld id="{ADD943AC-D8E1-497C-AC23-F41D5B2683CD}" type="slidenum">
              <a:rPr lang="en-US" smtClean="0"/>
              <a:pPr>
                <a:defRPr/>
              </a:pPr>
              <a:t>14</a:t>
            </a:fld>
            <a:endParaRPr lang="en-US"/>
          </a:p>
        </p:txBody>
      </p:sp>
      <p:sp>
        <p:nvSpPr>
          <p:cNvPr id="5" name="4 Başlık"/>
          <p:cNvSpPr>
            <a:spLocks noGrp="1"/>
          </p:cNvSpPr>
          <p:nvPr>
            <p:ph type="title"/>
          </p:nvPr>
        </p:nvSpPr>
        <p:spPr>
          <a:xfrm>
            <a:off x="428596" y="214290"/>
            <a:ext cx="8229600" cy="571520"/>
          </a:xfrm>
        </p:spPr>
        <p:txBody>
          <a:bodyPr>
            <a:normAutofit fontScale="90000"/>
          </a:bodyPr>
          <a:lstStyle/>
          <a:p>
            <a:pPr algn="ctr"/>
            <a:r>
              <a:rPr lang="tr-TR" dirty="0" smtClean="0">
                <a:latin typeface="Times New Roman" pitchFamily="18" charset="0"/>
                <a:cs typeface="Times New Roman" pitchFamily="18" charset="0"/>
              </a:rPr>
              <a:t>Tanılama Takvimi</a:t>
            </a:r>
            <a:endParaRPr lang="tr-TR" dirty="0">
              <a:latin typeface="Times New Roman" pitchFamily="18" charset="0"/>
              <a:cs typeface="Times New Roman" pitchFamily="18" charset="0"/>
            </a:endParaRPr>
          </a:p>
        </p:txBody>
      </p:sp>
      <p:graphicFrame>
        <p:nvGraphicFramePr>
          <p:cNvPr id="6" name="5 Tablo"/>
          <p:cNvGraphicFramePr>
            <a:graphicFrameLocks noGrp="1"/>
          </p:cNvGraphicFramePr>
          <p:nvPr/>
        </p:nvGraphicFramePr>
        <p:xfrm>
          <a:off x="179512" y="980729"/>
          <a:ext cx="8784976" cy="5554673"/>
        </p:xfrm>
        <a:graphic>
          <a:graphicData uri="http://schemas.openxmlformats.org/drawingml/2006/table">
            <a:tbl>
              <a:tblPr/>
              <a:tblGrid>
                <a:gridCol w="779880"/>
                <a:gridCol w="4416873"/>
                <a:gridCol w="3588223"/>
              </a:tblGrid>
              <a:tr h="779353">
                <a:tc>
                  <a:txBody>
                    <a:bodyPr/>
                    <a:lstStyle/>
                    <a:p>
                      <a:pPr marR="0" indent="0" algn="ctr" rtl="0">
                        <a:lnSpc>
                          <a:spcPct val="129000"/>
                        </a:lnSpc>
                        <a:spcBef>
                          <a:spcPts val="0"/>
                        </a:spcBef>
                        <a:spcAft>
                          <a:spcPts val="0"/>
                        </a:spcAft>
                      </a:pPr>
                      <a:r>
                        <a:rPr lang="tr-TR" sz="1100" b="1" kern="1200" dirty="0">
                          <a:solidFill>
                            <a:srgbClr val="FFFFFF"/>
                          </a:solidFill>
                          <a:latin typeface="Times New Roman"/>
                        </a:rPr>
                        <a:t> </a:t>
                      </a:r>
                      <a:endParaRPr lang="tr-TR" sz="1100" kern="1400" dirty="0">
                        <a:solidFill>
                          <a:srgbClr val="000000"/>
                        </a:solidFill>
                        <a:latin typeface="Gill Sans MT"/>
                      </a:endParaRPr>
                    </a:p>
                    <a:p>
                      <a:pPr marR="0" indent="0" algn="ctr" rtl="0">
                        <a:lnSpc>
                          <a:spcPct val="129000"/>
                        </a:lnSpc>
                        <a:spcBef>
                          <a:spcPts val="0"/>
                        </a:spcBef>
                        <a:spcAft>
                          <a:spcPts val="0"/>
                        </a:spcAft>
                      </a:pPr>
                      <a:r>
                        <a:rPr lang="tr-TR" sz="1100" b="1" kern="1200" dirty="0">
                          <a:solidFill>
                            <a:srgbClr val="FFFFFF"/>
                          </a:solidFill>
                          <a:latin typeface="Times New Roman"/>
                        </a:rPr>
                        <a:t>SIRA</a:t>
                      </a:r>
                      <a:endParaRPr lang="tr-TR" sz="1100" kern="1400" dirty="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6F9500"/>
                    </a:solidFill>
                  </a:tcPr>
                </a:tc>
                <a:tc>
                  <a:txBody>
                    <a:bodyPr/>
                    <a:lstStyle/>
                    <a:p>
                      <a:pPr marR="0" indent="0" algn="ctr" rtl="0">
                        <a:lnSpc>
                          <a:spcPct val="129000"/>
                        </a:lnSpc>
                        <a:spcBef>
                          <a:spcPts val="0"/>
                        </a:spcBef>
                        <a:spcAft>
                          <a:spcPts val="0"/>
                        </a:spcAft>
                      </a:pPr>
                      <a:r>
                        <a:rPr lang="tr-TR" sz="1100" b="1" kern="1200" dirty="0">
                          <a:solidFill>
                            <a:srgbClr val="FFFFFF"/>
                          </a:solidFill>
                          <a:latin typeface="Times New Roman"/>
                        </a:rPr>
                        <a:t>Yapılacak </a:t>
                      </a:r>
                      <a:endParaRPr lang="tr-TR" sz="1100" kern="1400" dirty="0">
                        <a:solidFill>
                          <a:srgbClr val="000000"/>
                        </a:solidFill>
                        <a:latin typeface="Gill Sans MT"/>
                      </a:endParaRPr>
                    </a:p>
                    <a:p>
                      <a:pPr marR="0" indent="0" algn="ctr" rtl="0">
                        <a:lnSpc>
                          <a:spcPct val="129000"/>
                        </a:lnSpc>
                        <a:spcBef>
                          <a:spcPts val="0"/>
                        </a:spcBef>
                        <a:spcAft>
                          <a:spcPts val="0"/>
                        </a:spcAft>
                      </a:pPr>
                      <a:r>
                        <a:rPr lang="tr-TR" sz="1100" b="1" kern="1200" dirty="0">
                          <a:solidFill>
                            <a:srgbClr val="FFFFFF"/>
                          </a:solidFill>
                          <a:latin typeface="Times New Roman"/>
                        </a:rPr>
                        <a:t>Faaliyetler </a:t>
                      </a:r>
                      <a:endParaRPr lang="tr-TR" sz="1100" kern="1400" dirty="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6F9500"/>
                    </a:solidFill>
                  </a:tcPr>
                </a:tc>
                <a:tc>
                  <a:txBody>
                    <a:bodyPr/>
                    <a:lstStyle/>
                    <a:p>
                      <a:pPr marR="0" indent="0" algn="ctr" rtl="0">
                        <a:lnSpc>
                          <a:spcPct val="129000"/>
                        </a:lnSpc>
                        <a:spcBef>
                          <a:spcPts val="0"/>
                        </a:spcBef>
                        <a:spcAft>
                          <a:spcPts val="1400"/>
                        </a:spcAft>
                      </a:pPr>
                      <a:r>
                        <a:rPr lang="tr-TR" sz="1100" b="1" kern="1400">
                          <a:solidFill>
                            <a:srgbClr val="FFFFFF"/>
                          </a:solidFill>
                          <a:latin typeface="Times New Roman"/>
                        </a:rPr>
                        <a:t>1.</a:t>
                      </a:r>
                      <a:r>
                        <a:rPr lang="tr-TR" sz="1100" b="1" kern="1200">
                          <a:solidFill>
                            <a:srgbClr val="FFFFFF"/>
                          </a:solidFill>
                          <a:latin typeface="Times New Roman"/>
                        </a:rPr>
                        <a:t>2. ve 3.</a:t>
                      </a:r>
                      <a:endParaRPr lang="tr-TR" sz="1100" kern="1400">
                        <a:solidFill>
                          <a:srgbClr val="000000"/>
                        </a:solidFill>
                        <a:latin typeface="Gill Sans MT"/>
                      </a:endParaRPr>
                    </a:p>
                    <a:p>
                      <a:pPr marL="457200" marR="0" indent="-457200" algn="ctr" rtl="0">
                        <a:lnSpc>
                          <a:spcPct val="129000"/>
                        </a:lnSpc>
                        <a:spcBef>
                          <a:spcPts val="0"/>
                        </a:spcBef>
                        <a:spcAft>
                          <a:spcPts val="0"/>
                        </a:spcAft>
                      </a:pPr>
                      <a:r>
                        <a:rPr lang="tr-TR" sz="1100" b="1" kern="1200">
                          <a:solidFill>
                            <a:srgbClr val="FFFFFF"/>
                          </a:solidFill>
                          <a:latin typeface="Times New Roman"/>
                        </a:rPr>
                        <a:t>Sınıflar</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6F9500"/>
                    </a:solidFill>
                  </a:tcPr>
                </a:tc>
              </a:tr>
              <a:tr h="454924">
                <a:tc>
                  <a:txBody>
                    <a:bodyPr/>
                    <a:lstStyle/>
                    <a:p>
                      <a:pPr marR="0" indent="0" algn="ctr" rtl="0">
                        <a:lnSpc>
                          <a:spcPct val="129000"/>
                        </a:lnSpc>
                        <a:spcBef>
                          <a:spcPts val="0"/>
                        </a:spcBef>
                        <a:spcAft>
                          <a:spcPts val="0"/>
                        </a:spcAft>
                      </a:pPr>
                      <a:r>
                        <a:rPr lang="tr-TR" sz="1100" b="1" kern="1200">
                          <a:solidFill>
                            <a:srgbClr val="000000"/>
                          </a:solidFill>
                          <a:latin typeface="Times New Roman"/>
                        </a:rPr>
                        <a:t>1</a:t>
                      </a:r>
                      <a:endParaRPr lang="tr-TR" sz="1100" kern="1400">
                        <a:solidFill>
                          <a:srgbClr val="000000"/>
                        </a:solidFill>
                        <a:latin typeface="Gill Sans MT"/>
                      </a:endParaRPr>
                    </a:p>
                    <a:p>
                      <a:pPr marR="0" indent="0" algn="ctr" rtl="0">
                        <a:lnSpc>
                          <a:spcPct val="129000"/>
                        </a:lnSpc>
                        <a:spcBef>
                          <a:spcPts val="0"/>
                        </a:spcBef>
                        <a:spcAft>
                          <a:spcPts val="0"/>
                        </a:spcAft>
                      </a:pPr>
                      <a:r>
                        <a:rPr lang="tr-TR" sz="1100" b="1" kern="1400">
                          <a:solidFill>
                            <a:srgbClr val="000000"/>
                          </a:solidFill>
                          <a:latin typeface="Times New Roman"/>
                        </a:rPr>
                        <a:t> </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D5D4D1"/>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Okulların Bilgilendirilmesi</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D5D4D1"/>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17/10/2016</a:t>
                      </a:r>
                      <a:endParaRPr lang="tr-TR" sz="1100" kern="1400">
                        <a:solidFill>
                          <a:srgbClr val="000000"/>
                        </a:solidFill>
                        <a:latin typeface="Gill Sans MT"/>
                      </a:endParaRPr>
                    </a:p>
                    <a:p>
                      <a:pPr marR="0" indent="0" algn="l" rtl="0">
                        <a:lnSpc>
                          <a:spcPct val="129000"/>
                        </a:lnSpc>
                        <a:spcBef>
                          <a:spcPts val="0"/>
                        </a:spcBef>
                        <a:spcAft>
                          <a:spcPts val="0"/>
                        </a:spcAft>
                      </a:pPr>
                      <a:r>
                        <a:rPr lang="tr-TR" sz="1100" kern="1200">
                          <a:solidFill>
                            <a:srgbClr val="000000"/>
                          </a:solidFill>
                          <a:latin typeface="Times New Roman"/>
                        </a:rPr>
                        <a:t>11/11/2016 tarihleri arası</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D5D4D1"/>
                    </a:solidFill>
                  </a:tcPr>
                </a:tc>
              </a:tr>
              <a:tr h="454924">
                <a:tc>
                  <a:txBody>
                    <a:bodyPr/>
                    <a:lstStyle/>
                    <a:p>
                      <a:pPr marR="0" indent="0" algn="ctr" rtl="0">
                        <a:lnSpc>
                          <a:spcPct val="129000"/>
                        </a:lnSpc>
                        <a:spcBef>
                          <a:spcPts val="0"/>
                        </a:spcBef>
                        <a:spcAft>
                          <a:spcPts val="0"/>
                        </a:spcAft>
                      </a:pPr>
                      <a:r>
                        <a:rPr lang="tr-TR" sz="1100" b="1" kern="1200">
                          <a:solidFill>
                            <a:srgbClr val="000000"/>
                          </a:solidFill>
                          <a:latin typeface="Times New Roman"/>
                        </a:rPr>
                        <a:t>2</a:t>
                      </a:r>
                      <a:endParaRPr lang="tr-TR" sz="1100" kern="1400">
                        <a:solidFill>
                          <a:srgbClr val="000000"/>
                        </a:solidFill>
                        <a:latin typeface="Gill Sans MT"/>
                      </a:endParaRPr>
                    </a:p>
                    <a:p>
                      <a:pPr marR="0" indent="0" algn="ctr" rtl="0">
                        <a:lnSpc>
                          <a:spcPct val="129000"/>
                        </a:lnSpc>
                        <a:spcBef>
                          <a:spcPts val="0"/>
                        </a:spcBef>
                        <a:spcAft>
                          <a:spcPts val="0"/>
                        </a:spcAft>
                      </a:pPr>
                      <a:r>
                        <a:rPr lang="tr-TR" sz="1100" b="1" kern="1400">
                          <a:solidFill>
                            <a:srgbClr val="000000"/>
                          </a:solidFill>
                          <a:latin typeface="Times New Roman"/>
                        </a:rPr>
                        <a:t> </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E-okuldan Aday Gösterme İşlemleri</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14/11/2016</a:t>
                      </a:r>
                      <a:endParaRPr lang="tr-TR" sz="1100" kern="1400">
                        <a:solidFill>
                          <a:srgbClr val="000000"/>
                        </a:solidFill>
                        <a:latin typeface="Gill Sans MT"/>
                      </a:endParaRPr>
                    </a:p>
                    <a:p>
                      <a:pPr marR="0" indent="0" algn="l" rtl="0">
                        <a:lnSpc>
                          <a:spcPct val="129000"/>
                        </a:lnSpc>
                        <a:spcBef>
                          <a:spcPts val="0"/>
                        </a:spcBef>
                        <a:spcAft>
                          <a:spcPts val="0"/>
                        </a:spcAft>
                      </a:pPr>
                      <a:r>
                        <a:rPr lang="tr-TR" sz="1100" kern="1200">
                          <a:solidFill>
                            <a:srgbClr val="000000"/>
                          </a:solidFill>
                          <a:latin typeface="Times New Roman"/>
                        </a:rPr>
                        <a:t>09/12/2016 tarihleri arası</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r>
              <a:tr h="454924">
                <a:tc>
                  <a:txBody>
                    <a:bodyPr/>
                    <a:lstStyle/>
                    <a:p>
                      <a:pPr marR="0" indent="0" algn="ctr" rtl="0">
                        <a:lnSpc>
                          <a:spcPct val="129000"/>
                        </a:lnSpc>
                        <a:spcBef>
                          <a:spcPts val="0"/>
                        </a:spcBef>
                        <a:spcAft>
                          <a:spcPts val="0"/>
                        </a:spcAft>
                      </a:pPr>
                      <a:r>
                        <a:rPr lang="tr-TR" sz="1100" b="1" kern="1200">
                          <a:solidFill>
                            <a:srgbClr val="000000"/>
                          </a:solidFill>
                          <a:latin typeface="Times New Roman"/>
                        </a:rPr>
                        <a:t>3</a:t>
                      </a:r>
                      <a:endParaRPr lang="tr-TR" sz="1100" kern="1400">
                        <a:solidFill>
                          <a:srgbClr val="000000"/>
                        </a:solidFill>
                        <a:latin typeface="Gill Sans MT"/>
                      </a:endParaRPr>
                    </a:p>
                    <a:p>
                      <a:pPr marR="0" indent="0" algn="ctr" rtl="0">
                        <a:lnSpc>
                          <a:spcPct val="129000"/>
                        </a:lnSpc>
                        <a:spcBef>
                          <a:spcPts val="0"/>
                        </a:spcBef>
                        <a:spcAft>
                          <a:spcPts val="0"/>
                        </a:spcAft>
                      </a:pPr>
                      <a:r>
                        <a:rPr lang="tr-TR" sz="1100" b="1" kern="1400">
                          <a:solidFill>
                            <a:srgbClr val="000000"/>
                          </a:solidFill>
                          <a:latin typeface="Times New Roman"/>
                        </a:rPr>
                        <a:t> </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D5D4D1"/>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Aday Listelerinin Yayınlanması ve gerekli düzeltmelerin yapılması</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D5D4D1"/>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12/12/2016</a:t>
                      </a:r>
                      <a:endParaRPr lang="tr-TR" sz="1100" kern="1400">
                        <a:solidFill>
                          <a:srgbClr val="000000"/>
                        </a:solidFill>
                        <a:latin typeface="Gill Sans MT"/>
                      </a:endParaRPr>
                    </a:p>
                    <a:p>
                      <a:pPr marR="0" indent="0" algn="l" rtl="0">
                        <a:lnSpc>
                          <a:spcPct val="129000"/>
                        </a:lnSpc>
                        <a:spcBef>
                          <a:spcPts val="0"/>
                        </a:spcBef>
                        <a:spcAft>
                          <a:spcPts val="0"/>
                        </a:spcAft>
                      </a:pPr>
                      <a:r>
                        <a:rPr lang="tr-TR" sz="1100" kern="1200">
                          <a:solidFill>
                            <a:srgbClr val="000000"/>
                          </a:solidFill>
                          <a:latin typeface="Times New Roman"/>
                        </a:rPr>
                        <a:t>16/12/2016 tarihleri arası</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D5D4D1"/>
                    </a:solidFill>
                  </a:tcPr>
                </a:tc>
              </a:tr>
              <a:tr h="454924">
                <a:tc>
                  <a:txBody>
                    <a:bodyPr/>
                    <a:lstStyle/>
                    <a:p>
                      <a:pPr marR="0" indent="0" algn="ctr" rtl="0">
                        <a:lnSpc>
                          <a:spcPct val="129000"/>
                        </a:lnSpc>
                        <a:spcBef>
                          <a:spcPts val="0"/>
                        </a:spcBef>
                        <a:spcAft>
                          <a:spcPts val="0"/>
                        </a:spcAft>
                      </a:pPr>
                      <a:r>
                        <a:rPr lang="tr-TR" sz="1100" b="1" kern="1200">
                          <a:solidFill>
                            <a:srgbClr val="000000"/>
                          </a:solidFill>
                          <a:latin typeface="Times New Roman"/>
                        </a:rPr>
                        <a:t>4</a:t>
                      </a:r>
                      <a:endParaRPr lang="tr-TR" sz="1100" kern="1400">
                        <a:solidFill>
                          <a:srgbClr val="000000"/>
                        </a:solidFill>
                        <a:latin typeface="Gill Sans MT"/>
                      </a:endParaRPr>
                    </a:p>
                    <a:p>
                      <a:pPr marR="0" indent="0" algn="ctr" rtl="0">
                        <a:lnSpc>
                          <a:spcPct val="129000"/>
                        </a:lnSpc>
                        <a:spcBef>
                          <a:spcPts val="0"/>
                        </a:spcBef>
                        <a:spcAft>
                          <a:spcPts val="0"/>
                        </a:spcAft>
                      </a:pPr>
                      <a:r>
                        <a:rPr lang="tr-TR" sz="1100" b="1" kern="1400">
                          <a:solidFill>
                            <a:srgbClr val="000000"/>
                          </a:solidFill>
                          <a:latin typeface="Times New Roman"/>
                        </a:rPr>
                        <a:t> </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E-okul üzerinden uygulama Giriş Belgesinin Yayınlanması ve Teslimi</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c>
                  <a:txBody>
                    <a:bodyPr/>
                    <a:lstStyle/>
                    <a:p>
                      <a:pPr marR="0" indent="0" algn="l" rtl="0">
                        <a:lnSpc>
                          <a:spcPct val="129000"/>
                        </a:lnSpc>
                        <a:spcBef>
                          <a:spcPts val="0"/>
                        </a:spcBef>
                        <a:spcAft>
                          <a:spcPts val="0"/>
                        </a:spcAft>
                      </a:pPr>
                      <a:r>
                        <a:rPr lang="tr-TR" sz="1100" kern="1400">
                          <a:solidFill>
                            <a:srgbClr val="000000"/>
                          </a:solidFill>
                          <a:latin typeface="Times New Roman"/>
                        </a:rPr>
                        <a:t>02/01/2017</a:t>
                      </a:r>
                      <a:endParaRPr lang="tr-TR" sz="1100" kern="1400">
                        <a:solidFill>
                          <a:srgbClr val="000000"/>
                        </a:solidFill>
                        <a:latin typeface="Gill Sans MT"/>
                      </a:endParaRPr>
                    </a:p>
                    <a:p>
                      <a:pPr marR="0" indent="0" algn="l" rtl="0">
                        <a:lnSpc>
                          <a:spcPct val="129000"/>
                        </a:lnSpc>
                        <a:spcBef>
                          <a:spcPts val="0"/>
                        </a:spcBef>
                        <a:spcAft>
                          <a:spcPts val="0"/>
                        </a:spcAft>
                      </a:pPr>
                      <a:r>
                        <a:rPr lang="tr-TR" sz="1100" kern="1400">
                          <a:solidFill>
                            <a:srgbClr val="000000"/>
                          </a:solidFill>
                          <a:latin typeface="Times New Roman"/>
                        </a:rPr>
                        <a:t>09/02/2017 tarihleri arası</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r>
              <a:tr h="454924">
                <a:tc>
                  <a:txBody>
                    <a:bodyPr/>
                    <a:lstStyle/>
                    <a:p>
                      <a:pPr marR="0" indent="0" algn="ctr" rtl="0">
                        <a:lnSpc>
                          <a:spcPct val="129000"/>
                        </a:lnSpc>
                        <a:spcBef>
                          <a:spcPts val="0"/>
                        </a:spcBef>
                        <a:spcAft>
                          <a:spcPts val="0"/>
                        </a:spcAft>
                      </a:pPr>
                      <a:r>
                        <a:rPr lang="tr-TR" sz="1100" b="1" kern="1200">
                          <a:solidFill>
                            <a:srgbClr val="000000"/>
                          </a:solidFill>
                          <a:latin typeface="Times New Roman"/>
                        </a:rPr>
                        <a:t>5</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Grup Tarama Uygulaması</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11/02/2017  </a:t>
                      </a:r>
                      <a:endParaRPr lang="tr-TR" sz="1100" kern="1400">
                        <a:solidFill>
                          <a:srgbClr val="000000"/>
                        </a:solidFill>
                        <a:latin typeface="Gill Sans MT"/>
                      </a:endParaRPr>
                    </a:p>
                    <a:p>
                      <a:pPr marR="0" indent="0" algn="l" rtl="0">
                        <a:lnSpc>
                          <a:spcPct val="129000"/>
                        </a:lnSpc>
                        <a:spcBef>
                          <a:spcPts val="0"/>
                        </a:spcBef>
                        <a:spcAft>
                          <a:spcPts val="0"/>
                        </a:spcAft>
                      </a:pPr>
                      <a:r>
                        <a:rPr lang="tr-TR" sz="1100" kern="1200">
                          <a:solidFill>
                            <a:srgbClr val="000000"/>
                          </a:solidFill>
                          <a:latin typeface="Times New Roman"/>
                        </a:rPr>
                        <a:t>09/04/2017 tarihleri arası</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r>
              <a:tr h="454924">
                <a:tc>
                  <a:txBody>
                    <a:bodyPr/>
                    <a:lstStyle/>
                    <a:p>
                      <a:pPr marR="0" indent="0" algn="ctr" rtl="0">
                        <a:lnSpc>
                          <a:spcPct val="129000"/>
                        </a:lnSpc>
                        <a:spcBef>
                          <a:spcPts val="0"/>
                        </a:spcBef>
                        <a:spcAft>
                          <a:spcPts val="0"/>
                        </a:spcAft>
                      </a:pPr>
                      <a:r>
                        <a:rPr lang="tr-TR" sz="1100" b="1" kern="1400">
                          <a:solidFill>
                            <a:srgbClr val="000000"/>
                          </a:solidFill>
                          <a:latin typeface="Times New Roman"/>
                        </a:rPr>
                        <a:t>6</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c>
                  <a:txBody>
                    <a:bodyPr/>
                    <a:lstStyle/>
                    <a:p>
                      <a:pPr marR="0" indent="0" algn="l" rtl="0">
                        <a:lnSpc>
                          <a:spcPct val="129000"/>
                        </a:lnSpc>
                        <a:spcBef>
                          <a:spcPts val="0"/>
                        </a:spcBef>
                        <a:spcAft>
                          <a:spcPts val="0"/>
                        </a:spcAft>
                      </a:pPr>
                      <a:r>
                        <a:rPr lang="es-ES" sz="1100" kern="1200">
                          <a:solidFill>
                            <a:srgbClr val="000000"/>
                          </a:solidFill>
                          <a:latin typeface="Times New Roman"/>
                        </a:rPr>
                        <a:t>Grup Tarama Uygulaması Sonuçlarının www.meb.gov.tr adresinden yayınlanması</a:t>
                      </a:r>
                      <a:endParaRPr lang="es-ES"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c>
                  <a:txBody>
                    <a:bodyPr/>
                    <a:lstStyle/>
                    <a:p>
                      <a:pPr marR="0" indent="0" algn="l" rtl="0">
                        <a:lnSpc>
                          <a:spcPct val="129000"/>
                        </a:lnSpc>
                        <a:spcBef>
                          <a:spcPts val="0"/>
                        </a:spcBef>
                        <a:spcAft>
                          <a:spcPts val="0"/>
                        </a:spcAft>
                      </a:pPr>
                      <a:r>
                        <a:rPr lang="tr-TR" sz="1100" kern="1400">
                          <a:solidFill>
                            <a:srgbClr val="000000"/>
                          </a:solidFill>
                          <a:latin typeface="Times New Roman"/>
                        </a:rPr>
                        <a:t>14/04/2017</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r>
              <a:tr h="454924">
                <a:tc>
                  <a:txBody>
                    <a:bodyPr/>
                    <a:lstStyle/>
                    <a:p>
                      <a:pPr marR="0" indent="0" algn="ctr" rtl="0">
                        <a:lnSpc>
                          <a:spcPct val="129000"/>
                        </a:lnSpc>
                        <a:spcBef>
                          <a:spcPts val="0"/>
                        </a:spcBef>
                        <a:spcAft>
                          <a:spcPts val="0"/>
                        </a:spcAft>
                      </a:pPr>
                      <a:r>
                        <a:rPr lang="tr-TR" sz="1100" b="1" kern="1200">
                          <a:solidFill>
                            <a:srgbClr val="000000"/>
                          </a:solidFill>
                          <a:latin typeface="Times New Roman"/>
                        </a:rPr>
                        <a:t>7</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D5D4D1"/>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İl Tanılama Komisyonunun Bireysel İnceleme  Randevu Tarihlerini Duyurması</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D5D4D1"/>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24/04/2017</a:t>
                      </a:r>
                      <a:endParaRPr lang="tr-TR" sz="1100" kern="1400">
                        <a:solidFill>
                          <a:srgbClr val="000000"/>
                        </a:solidFill>
                        <a:latin typeface="Gill Sans MT"/>
                      </a:endParaRPr>
                    </a:p>
                    <a:p>
                      <a:pPr marR="0" indent="0" algn="l" rtl="0">
                        <a:lnSpc>
                          <a:spcPct val="129000"/>
                        </a:lnSpc>
                        <a:spcBef>
                          <a:spcPts val="0"/>
                        </a:spcBef>
                        <a:spcAft>
                          <a:spcPts val="0"/>
                        </a:spcAft>
                      </a:pPr>
                      <a:r>
                        <a:rPr lang="tr-TR" sz="1100" kern="1200">
                          <a:solidFill>
                            <a:srgbClr val="000000"/>
                          </a:solidFill>
                          <a:latin typeface="Times New Roman"/>
                        </a:rPr>
                        <a:t>05/05/2017 tarihleri arası</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D5D4D1"/>
                    </a:solidFill>
                  </a:tcPr>
                </a:tc>
              </a:tr>
              <a:tr h="454924">
                <a:tc>
                  <a:txBody>
                    <a:bodyPr/>
                    <a:lstStyle/>
                    <a:p>
                      <a:pPr marR="0" indent="0" algn="ctr" rtl="0">
                        <a:lnSpc>
                          <a:spcPct val="129000"/>
                        </a:lnSpc>
                        <a:spcBef>
                          <a:spcPts val="0"/>
                        </a:spcBef>
                        <a:spcAft>
                          <a:spcPts val="0"/>
                        </a:spcAft>
                      </a:pPr>
                      <a:r>
                        <a:rPr lang="tr-TR" sz="1100" b="1" kern="1200">
                          <a:solidFill>
                            <a:srgbClr val="000000"/>
                          </a:solidFill>
                          <a:latin typeface="Times New Roman"/>
                        </a:rPr>
                        <a:t>8</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Bireysel Değerlendirmelerin Yapılması</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08/05/2017</a:t>
                      </a:r>
                      <a:endParaRPr lang="tr-TR" sz="1100" kern="1400">
                        <a:solidFill>
                          <a:srgbClr val="000000"/>
                        </a:solidFill>
                        <a:latin typeface="Gill Sans MT"/>
                      </a:endParaRPr>
                    </a:p>
                    <a:p>
                      <a:pPr marR="0" indent="0" algn="l" rtl="0">
                        <a:lnSpc>
                          <a:spcPct val="129000"/>
                        </a:lnSpc>
                        <a:spcBef>
                          <a:spcPts val="0"/>
                        </a:spcBef>
                        <a:spcAft>
                          <a:spcPts val="0"/>
                        </a:spcAft>
                      </a:pPr>
                      <a:r>
                        <a:rPr lang="tr-TR" sz="1100" kern="1200">
                          <a:solidFill>
                            <a:srgbClr val="000000"/>
                          </a:solidFill>
                          <a:latin typeface="Times New Roman"/>
                        </a:rPr>
                        <a:t>30/06/2017  tarihleri arası</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r>
              <a:tr h="454924">
                <a:tc>
                  <a:txBody>
                    <a:bodyPr/>
                    <a:lstStyle/>
                    <a:p>
                      <a:pPr marR="0" indent="0" algn="ctr" rtl="0">
                        <a:lnSpc>
                          <a:spcPct val="129000"/>
                        </a:lnSpc>
                        <a:spcBef>
                          <a:spcPts val="0"/>
                        </a:spcBef>
                        <a:spcAft>
                          <a:spcPts val="0"/>
                        </a:spcAft>
                      </a:pPr>
                      <a:r>
                        <a:rPr lang="tr-TR" sz="1100" b="1" kern="1200">
                          <a:solidFill>
                            <a:srgbClr val="000000"/>
                          </a:solidFill>
                          <a:latin typeface="Times New Roman"/>
                        </a:rPr>
                        <a:t>9</a:t>
                      </a:r>
                      <a:endParaRPr lang="tr-TR" sz="1100" kern="1400">
                        <a:solidFill>
                          <a:srgbClr val="000000"/>
                        </a:solidFill>
                        <a:latin typeface="Gill Sans MT"/>
                      </a:endParaRPr>
                    </a:p>
                    <a:p>
                      <a:pPr marR="0" indent="0" algn="ctr" rtl="0">
                        <a:lnSpc>
                          <a:spcPct val="129000"/>
                        </a:lnSpc>
                        <a:spcBef>
                          <a:spcPts val="0"/>
                        </a:spcBef>
                        <a:spcAft>
                          <a:spcPts val="0"/>
                        </a:spcAft>
                      </a:pPr>
                      <a:r>
                        <a:rPr lang="tr-TR" sz="1100" b="1" kern="1400">
                          <a:solidFill>
                            <a:srgbClr val="000000"/>
                          </a:solidFill>
                          <a:latin typeface="Times New Roman"/>
                        </a:rPr>
                        <a:t> </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D5D4D1"/>
                    </a:solidFill>
                  </a:tcPr>
                </a:tc>
                <a:tc>
                  <a:txBody>
                    <a:bodyPr/>
                    <a:lstStyle/>
                    <a:p>
                      <a:pPr marR="0" indent="0" algn="l" rtl="0">
                        <a:lnSpc>
                          <a:spcPct val="129000"/>
                        </a:lnSpc>
                        <a:spcBef>
                          <a:spcPts val="0"/>
                        </a:spcBef>
                        <a:spcAft>
                          <a:spcPts val="0"/>
                        </a:spcAft>
                      </a:pPr>
                      <a:r>
                        <a:rPr lang="tr-TR" sz="1100" kern="1400">
                          <a:solidFill>
                            <a:srgbClr val="000000"/>
                          </a:solidFill>
                          <a:latin typeface="Times New Roman"/>
                        </a:rPr>
                        <a:t>BİLSEM’e yerleşme hakkı kazanan öğrencilerin www.meb.gov.tr adresinden duyurulması</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D5D4D1"/>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15/07/2017</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D5D4D1"/>
                    </a:solidFill>
                  </a:tcPr>
                </a:tc>
              </a:tr>
              <a:tr h="454924">
                <a:tc>
                  <a:txBody>
                    <a:bodyPr/>
                    <a:lstStyle/>
                    <a:p>
                      <a:pPr marR="0" indent="0" algn="ctr" rtl="0">
                        <a:lnSpc>
                          <a:spcPct val="129000"/>
                        </a:lnSpc>
                        <a:spcBef>
                          <a:spcPts val="0"/>
                        </a:spcBef>
                        <a:spcAft>
                          <a:spcPts val="0"/>
                        </a:spcAft>
                      </a:pPr>
                      <a:r>
                        <a:rPr lang="tr-TR" sz="1100" b="1" kern="1200">
                          <a:solidFill>
                            <a:srgbClr val="000000"/>
                          </a:solidFill>
                          <a:latin typeface="Times New Roman"/>
                        </a:rPr>
                        <a:t>10</a:t>
                      </a:r>
                      <a:endParaRPr lang="tr-TR" sz="1100" kern="1400">
                        <a:solidFill>
                          <a:srgbClr val="000000"/>
                        </a:solidFill>
                        <a:latin typeface="Gill Sans MT"/>
                      </a:endParaRPr>
                    </a:p>
                    <a:p>
                      <a:pPr marR="0" indent="0" algn="ctr" rtl="0">
                        <a:lnSpc>
                          <a:spcPct val="129000"/>
                        </a:lnSpc>
                        <a:spcBef>
                          <a:spcPts val="0"/>
                        </a:spcBef>
                        <a:spcAft>
                          <a:spcPts val="0"/>
                        </a:spcAft>
                      </a:pPr>
                      <a:r>
                        <a:rPr lang="tr-TR" sz="1100" b="1" kern="1400">
                          <a:solidFill>
                            <a:srgbClr val="000000"/>
                          </a:solidFill>
                          <a:latin typeface="Times New Roman"/>
                        </a:rPr>
                        <a:t> </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c>
                  <a:txBody>
                    <a:bodyPr/>
                    <a:lstStyle/>
                    <a:p>
                      <a:pPr marR="0" indent="0" algn="l" rtl="0">
                        <a:lnSpc>
                          <a:spcPct val="129000"/>
                        </a:lnSpc>
                        <a:spcBef>
                          <a:spcPts val="0"/>
                        </a:spcBef>
                        <a:spcAft>
                          <a:spcPts val="0"/>
                        </a:spcAft>
                      </a:pPr>
                      <a:r>
                        <a:rPr lang="tr-TR" sz="1100" kern="1200">
                          <a:solidFill>
                            <a:srgbClr val="000000"/>
                          </a:solidFill>
                          <a:latin typeface="Times New Roman"/>
                        </a:rPr>
                        <a:t>Kayıt hakkı kazananların kayıtları</a:t>
                      </a:r>
                      <a:endParaRPr lang="tr-TR" sz="1100" kern="140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c>
                  <a:txBody>
                    <a:bodyPr/>
                    <a:lstStyle/>
                    <a:p>
                      <a:pPr marR="0" indent="0" algn="l" rtl="0">
                        <a:lnSpc>
                          <a:spcPct val="129000"/>
                        </a:lnSpc>
                        <a:spcBef>
                          <a:spcPts val="0"/>
                        </a:spcBef>
                        <a:spcAft>
                          <a:spcPts val="0"/>
                        </a:spcAft>
                      </a:pPr>
                      <a:r>
                        <a:rPr lang="tr-TR" sz="1100" kern="1200" dirty="0">
                          <a:solidFill>
                            <a:srgbClr val="000000"/>
                          </a:solidFill>
                          <a:latin typeface="Times New Roman"/>
                        </a:rPr>
                        <a:t>04/09/2017</a:t>
                      </a:r>
                      <a:endParaRPr lang="tr-TR" sz="1100" kern="1400" dirty="0">
                        <a:solidFill>
                          <a:srgbClr val="000000"/>
                        </a:solidFill>
                        <a:latin typeface="Gill Sans MT"/>
                      </a:endParaRPr>
                    </a:p>
                    <a:p>
                      <a:pPr marR="0" indent="0" algn="l" rtl="0">
                        <a:lnSpc>
                          <a:spcPct val="129000"/>
                        </a:lnSpc>
                        <a:spcBef>
                          <a:spcPts val="0"/>
                        </a:spcBef>
                        <a:spcAft>
                          <a:spcPts val="0"/>
                        </a:spcAft>
                      </a:pPr>
                      <a:r>
                        <a:rPr lang="tr-TR" sz="1100" kern="1200" dirty="0">
                          <a:solidFill>
                            <a:srgbClr val="000000"/>
                          </a:solidFill>
                          <a:latin typeface="Times New Roman"/>
                        </a:rPr>
                        <a:t>08/09/2017 tarihleri arası</a:t>
                      </a:r>
                      <a:endParaRPr lang="tr-TR" sz="1100" kern="1400" dirty="0">
                        <a:solidFill>
                          <a:srgbClr val="000000"/>
                        </a:solidFill>
                        <a:latin typeface="Gill Sans MT"/>
                      </a:endParaRPr>
                    </a:p>
                  </a:txBody>
                  <a:tcPr marL="44976" marR="44976" marT="22485" marB="22485">
                    <a:lnL w="12700" cap="flat" cmpd="sng" algn="ctr">
                      <a:solidFill>
                        <a:srgbClr val="71685A"/>
                      </a:solidFill>
                      <a:prstDash val="solid"/>
                      <a:round/>
                      <a:headEnd type="none" w="med" len="med"/>
                      <a:tailEnd type="none" w="med" len="med"/>
                    </a:lnL>
                    <a:lnR w="12700" cap="flat" cmpd="sng" algn="ctr">
                      <a:solidFill>
                        <a:srgbClr val="71685A"/>
                      </a:solidFill>
                      <a:prstDash val="solid"/>
                      <a:round/>
                      <a:headEnd type="none" w="med" len="med"/>
                      <a:tailEnd type="none" w="med" len="med"/>
                    </a:lnR>
                    <a:lnT w="12700" cap="flat" cmpd="sng" algn="ctr">
                      <a:solidFill>
                        <a:srgbClr val="71685A"/>
                      </a:solidFill>
                      <a:prstDash val="solid"/>
                      <a:round/>
                      <a:headEnd type="none" w="med" len="med"/>
                      <a:tailEnd type="none" w="med" len="med"/>
                    </a:lnT>
                    <a:lnB w="12700" cap="flat" cmpd="sng" algn="ctr">
                      <a:solidFill>
                        <a:srgbClr val="71685A"/>
                      </a:solidFill>
                      <a:prstDash val="solid"/>
                      <a:round/>
                      <a:headEnd type="none" w="med" len="med"/>
                      <a:tailEnd type="none" w="med" len="med"/>
                    </a:lnB>
                    <a:solidFill>
                      <a:srgbClr val="EBEBEA"/>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r>
              <a:rPr lang="tr-TR" smtClean="0"/>
              <a:t>Özel Yeteneklerin Geliştirilmesi Daire Başkanlığı</a:t>
            </a:r>
            <a:endParaRPr lang="tr-TR"/>
          </a:p>
        </p:txBody>
      </p:sp>
      <p:sp>
        <p:nvSpPr>
          <p:cNvPr id="4" name="3 Slayt Numarası Yer Tutucusu"/>
          <p:cNvSpPr>
            <a:spLocks noGrp="1"/>
          </p:cNvSpPr>
          <p:nvPr>
            <p:ph type="sldNum" sz="quarter" idx="12"/>
          </p:nvPr>
        </p:nvSpPr>
        <p:spPr/>
        <p:txBody>
          <a:bodyPr/>
          <a:lstStyle/>
          <a:p>
            <a:pPr>
              <a:defRPr/>
            </a:pPr>
            <a:fld id="{ADD943AC-D8E1-497C-AC23-F41D5B2683CD}" type="slidenum">
              <a:rPr lang="en-US" smtClean="0"/>
              <a:pPr>
                <a:defRPr/>
              </a:pPr>
              <a:t>15</a:t>
            </a:fld>
            <a:endParaRPr lang="en-US"/>
          </a:p>
        </p:txBody>
      </p:sp>
      <p:sp>
        <p:nvSpPr>
          <p:cNvPr id="5" name="4 Başlık"/>
          <p:cNvSpPr>
            <a:spLocks noGrp="1"/>
          </p:cNvSpPr>
          <p:nvPr>
            <p:ph type="title"/>
          </p:nvPr>
        </p:nvSpPr>
        <p:spPr/>
        <p:txBody>
          <a:bodyPr/>
          <a:lstStyle/>
          <a:p>
            <a:pPr algn="ctr"/>
            <a:r>
              <a:rPr lang="tr-TR" dirty="0" smtClean="0"/>
              <a:t>E-OKUL İŞLEMLERİ</a:t>
            </a:r>
            <a:endParaRPr lang="tr-TR" dirty="0"/>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484784"/>
            <a:ext cx="2736304" cy="11521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3923928" y="2852936"/>
            <a:ext cx="3456384" cy="2592288"/>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7 Sağ Ok"/>
          <p:cNvSpPr/>
          <p:nvPr/>
        </p:nvSpPr>
        <p:spPr>
          <a:xfrm>
            <a:off x="323528" y="1772816"/>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Sağ Ok"/>
          <p:cNvSpPr/>
          <p:nvPr/>
        </p:nvSpPr>
        <p:spPr>
          <a:xfrm>
            <a:off x="2555776" y="4149080"/>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a:xfrm>
            <a:off x="4380072" y="6407944"/>
            <a:ext cx="4152368" cy="365125"/>
          </a:xfrm>
        </p:spPr>
        <p:txBody>
          <a:bodyPr/>
          <a:lstStyle/>
          <a:p>
            <a:r>
              <a:rPr lang="tr-TR" dirty="0" smtClean="0"/>
              <a:t>Özel Yeteneklerin Geliştirilmesi Daire Başkanlığı</a:t>
            </a:r>
            <a:endParaRPr lang="tr-TR" dirty="0"/>
          </a:p>
        </p:txBody>
      </p:sp>
      <p:sp>
        <p:nvSpPr>
          <p:cNvPr id="4" name="3 Slayt Numarası Yer Tutucusu"/>
          <p:cNvSpPr>
            <a:spLocks noGrp="1"/>
          </p:cNvSpPr>
          <p:nvPr>
            <p:ph type="sldNum" sz="quarter" idx="12"/>
          </p:nvPr>
        </p:nvSpPr>
        <p:spPr/>
        <p:txBody>
          <a:bodyPr/>
          <a:lstStyle/>
          <a:p>
            <a:pPr>
              <a:defRPr/>
            </a:pPr>
            <a:fld id="{ADD943AC-D8E1-497C-AC23-F41D5B2683CD}" type="slidenum">
              <a:rPr lang="en-US" smtClean="0"/>
              <a:pPr>
                <a:defRPr/>
              </a:pPr>
              <a:t>16</a:t>
            </a:fld>
            <a:endParaRPr lang="en-US"/>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043608" y="188641"/>
            <a:ext cx="3888432" cy="2016224"/>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2627784" y="2420888"/>
            <a:ext cx="4518726" cy="1944216"/>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4067944" y="4365104"/>
            <a:ext cx="4752528" cy="2132855"/>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8 Sağ Ok"/>
          <p:cNvSpPr/>
          <p:nvPr/>
        </p:nvSpPr>
        <p:spPr>
          <a:xfrm>
            <a:off x="251520" y="1196752"/>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Sağ Ok"/>
          <p:cNvSpPr/>
          <p:nvPr/>
        </p:nvSpPr>
        <p:spPr>
          <a:xfrm>
            <a:off x="1403648" y="3645024"/>
            <a:ext cx="93610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Sağ Ok"/>
          <p:cNvSpPr/>
          <p:nvPr/>
        </p:nvSpPr>
        <p:spPr>
          <a:xfrm>
            <a:off x="2627784" y="5445224"/>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a:xfrm>
            <a:off x="4380072" y="6407944"/>
            <a:ext cx="3720320" cy="365125"/>
          </a:xfrm>
        </p:spPr>
        <p:txBody>
          <a:bodyPr/>
          <a:lstStyle/>
          <a:p>
            <a:r>
              <a:rPr lang="tr-TR" dirty="0" smtClean="0"/>
              <a:t>Özel Yeteneklerin Geliştirilmesi Daire Başkanlığı</a:t>
            </a:r>
            <a:endParaRPr lang="tr-TR" dirty="0"/>
          </a:p>
        </p:txBody>
      </p:sp>
      <p:sp>
        <p:nvSpPr>
          <p:cNvPr id="4" name="3 Slayt Numarası Yer Tutucusu"/>
          <p:cNvSpPr>
            <a:spLocks noGrp="1"/>
          </p:cNvSpPr>
          <p:nvPr>
            <p:ph type="sldNum" sz="quarter" idx="12"/>
          </p:nvPr>
        </p:nvSpPr>
        <p:spPr/>
        <p:txBody>
          <a:bodyPr/>
          <a:lstStyle/>
          <a:p>
            <a:pPr>
              <a:defRPr/>
            </a:pPr>
            <a:fld id="{ADD943AC-D8E1-497C-AC23-F41D5B2683CD}" type="slidenum">
              <a:rPr lang="en-US" smtClean="0"/>
              <a:pPr>
                <a:defRPr/>
              </a:pPr>
              <a:t>17</a:t>
            </a:fld>
            <a:endParaRPr lang="en-US"/>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259632" y="332656"/>
            <a:ext cx="7056784" cy="576064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6 Sağ Ok"/>
          <p:cNvSpPr/>
          <p:nvPr/>
        </p:nvSpPr>
        <p:spPr>
          <a:xfrm>
            <a:off x="323528" y="476672"/>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r>
              <a:rPr lang="tr-TR" smtClean="0"/>
              <a:t>Özel Yeteneklerin Geliştirilmesi Daire Başkanlığı</a:t>
            </a:r>
            <a:endParaRPr lang="tr-TR"/>
          </a:p>
        </p:txBody>
      </p:sp>
      <p:sp>
        <p:nvSpPr>
          <p:cNvPr id="4" name="3 Slayt Numarası Yer Tutucusu"/>
          <p:cNvSpPr>
            <a:spLocks noGrp="1"/>
          </p:cNvSpPr>
          <p:nvPr>
            <p:ph type="sldNum" sz="quarter" idx="12"/>
          </p:nvPr>
        </p:nvSpPr>
        <p:spPr/>
        <p:txBody>
          <a:bodyPr/>
          <a:lstStyle/>
          <a:p>
            <a:pPr>
              <a:defRPr/>
            </a:pPr>
            <a:fld id="{ADD943AC-D8E1-497C-AC23-F41D5B2683CD}" type="slidenum">
              <a:rPr lang="en-US" smtClean="0"/>
              <a:pPr>
                <a:defRPr/>
              </a:pPr>
              <a:t>18</a:t>
            </a:fld>
            <a:endParaRPr lang="en-US"/>
          </a:p>
        </p:txBody>
      </p:sp>
      <p:sp>
        <p:nvSpPr>
          <p:cNvPr id="5" name="4 Başlık"/>
          <p:cNvSpPr>
            <a:spLocks noGrp="1"/>
          </p:cNvSpPr>
          <p:nvPr>
            <p:ph type="title"/>
          </p:nvPr>
        </p:nvSpPr>
        <p:spPr/>
        <p:txBody>
          <a:bodyPr/>
          <a:lstStyle/>
          <a:p>
            <a:r>
              <a:rPr lang="tr-TR" dirty="0" smtClean="0"/>
              <a:t>GÖZLEM FORMU</a:t>
            </a:r>
            <a:endParaRPr lang="tr-TR" dirty="0"/>
          </a:p>
        </p:txBody>
      </p:sp>
      <p:pic>
        <p:nvPicPr>
          <p:cNvPr id="7" name="6 Resim" descr="form2.jpg"/>
          <p:cNvPicPr>
            <a:picLocks noChangeAspect="1"/>
          </p:cNvPicPr>
          <p:nvPr/>
        </p:nvPicPr>
        <p:blipFill>
          <a:blip r:embed="rId2" cstate="print"/>
          <a:stretch>
            <a:fillRect/>
          </a:stretch>
        </p:blipFill>
        <p:spPr>
          <a:xfrm>
            <a:off x="4139952" y="1268760"/>
            <a:ext cx="4724400" cy="5400600"/>
          </a:xfrm>
          <a:prstGeom prst="rect">
            <a:avLst/>
          </a:prstGeom>
        </p:spPr>
      </p:pic>
      <p:pic>
        <p:nvPicPr>
          <p:cNvPr id="9" name="8 İçerik Yer Tutucusu" descr="form1.jpg"/>
          <p:cNvPicPr>
            <a:picLocks noGrp="1" noChangeAspect="1"/>
          </p:cNvPicPr>
          <p:nvPr>
            <p:ph idx="1"/>
          </p:nvPr>
        </p:nvPicPr>
        <p:blipFill>
          <a:blip r:embed="rId3" cstate="print"/>
          <a:stretch>
            <a:fillRect/>
          </a:stretch>
        </p:blipFill>
        <p:spPr>
          <a:xfrm>
            <a:off x="323528" y="1268760"/>
            <a:ext cx="4248472" cy="518457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1538" y="2060848"/>
            <a:ext cx="6858048" cy="4536504"/>
          </a:xfrm>
        </p:spPr>
        <p:txBody>
          <a:bodyPr>
            <a:normAutofit/>
          </a:bodyPr>
          <a:lstStyle/>
          <a:p>
            <a:endParaRPr lang="tr-TR" dirty="0" smtClean="0"/>
          </a:p>
          <a:p>
            <a:endParaRPr lang="tr-TR" dirty="0"/>
          </a:p>
          <a:p>
            <a:endParaRPr lang="tr-TR" dirty="0" smtClean="0"/>
          </a:p>
          <a:p>
            <a:pPr marL="109728" indent="0" algn="ctr">
              <a:buNone/>
            </a:pPr>
            <a:r>
              <a:rPr lang="tr-TR" sz="2400" dirty="0" smtClean="0">
                <a:solidFill>
                  <a:schemeClr val="tx1">
                    <a:lumMod val="95000"/>
                    <a:lumOff val="5000"/>
                  </a:schemeClr>
                </a:solidFill>
                <a:effectLst>
                  <a:outerShdw blurRad="38100" dist="38100" dir="2700000" algn="tl">
                    <a:srgbClr val="000000">
                      <a:alpha val="43137"/>
                    </a:srgbClr>
                  </a:outerShdw>
                </a:effectLst>
                <a:latin typeface="Georgia" pitchFamily="18" charset="0"/>
                <a:ea typeface="ヒラギノ明朝 ProN W3"/>
                <a:cs typeface="ヒラギノ明朝 ProN W3"/>
                <a:sym typeface="Georgia" pitchFamily="18" charset="0"/>
              </a:rPr>
              <a:t>TEŞEKKÜRLER</a:t>
            </a:r>
          </a:p>
          <a:p>
            <a:pPr marL="109728" indent="0" algn="ctr">
              <a:buNone/>
            </a:pPr>
            <a:endParaRPr lang="tr-TR" sz="2400" dirty="0" smtClean="0">
              <a:solidFill>
                <a:schemeClr val="tx1">
                  <a:lumMod val="95000"/>
                  <a:lumOff val="5000"/>
                </a:schemeClr>
              </a:solidFill>
              <a:effectLst>
                <a:outerShdw blurRad="38100" dist="38100" dir="2700000" algn="tl">
                  <a:srgbClr val="000000">
                    <a:alpha val="43137"/>
                  </a:srgbClr>
                </a:outerShdw>
              </a:effectLst>
              <a:latin typeface="Georgia" pitchFamily="18" charset="0"/>
              <a:ea typeface="ヒラギノ明朝 ProN W3"/>
              <a:cs typeface="ヒラギノ明朝 ProN W3"/>
              <a:sym typeface="Georgia" pitchFamily="18" charset="0"/>
            </a:endParaRPr>
          </a:p>
        </p:txBody>
      </p:sp>
      <p:sp>
        <p:nvSpPr>
          <p:cNvPr id="3" name="Slayt Numarası Yer Tutucusu 2"/>
          <p:cNvSpPr>
            <a:spLocks noGrp="1"/>
          </p:cNvSpPr>
          <p:nvPr>
            <p:ph type="sldNum" sz="quarter" idx="12"/>
          </p:nvPr>
        </p:nvSpPr>
        <p:spPr/>
        <p:txBody>
          <a:bodyPr/>
          <a:lstStyle/>
          <a:p>
            <a:pPr>
              <a:defRPr/>
            </a:pPr>
            <a:fld id="{ADD943AC-D8E1-497C-AC23-F41D5B2683CD}" type="slidenum">
              <a:rPr lang="en-US" smtClean="0"/>
              <a:pPr>
                <a:defRPr/>
              </a:pPr>
              <a:t>19</a:t>
            </a:fld>
            <a:endParaRPr lang="en-US"/>
          </a:p>
        </p:txBody>
      </p:sp>
      <p:sp>
        <p:nvSpPr>
          <p:cNvPr id="6" name="Altbilgi Yer Tutucusu 3"/>
          <p:cNvSpPr>
            <a:spLocks noGrp="1"/>
          </p:cNvSpPr>
          <p:nvPr>
            <p:ph type="ftr" sz="quarter" idx="11"/>
          </p:nvPr>
        </p:nvSpPr>
        <p:spPr>
          <a:xfrm>
            <a:off x="857224" y="2492896"/>
            <a:ext cx="7500990" cy="432048"/>
          </a:xfrm>
        </p:spPr>
        <p:txBody>
          <a:bodyPr/>
          <a:lstStyle/>
          <a:p>
            <a:pPr algn="ctr"/>
            <a:r>
              <a:rPr lang="tr-TR" sz="2000" dirty="0" smtClean="0">
                <a:solidFill>
                  <a:schemeClr val="tx1">
                    <a:lumMod val="95000"/>
                    <a:lumOff val="5000"/>
                  </a:schemeClr>
                </a:solidFill>
                <a:effectLst>
                  <a:outerShdw blurRad="38100" dist="38100" dir="2700000" algn="tl">
                    <a:srgbClr val="000000">
                      <a:alpha val="43137"/>
                    </a:srgbClr>
                  </a:outerShdw>
                </a:effectLst>
              </a:rPr>
              <a:t>Özel Yeteneklerin Geliştirilmesi Daire Başkanlığı</a:t>
            </a:r>
            <a:endParaRPr lang="tr-TR" sz="2000" dirty="0">
              <a:solidFill>
                <a:schemeClr val="tx1">
                  <a:lumMod val="95000"/>
                  <a:lumOff val="5000"/>
                </a:schemeClr>
              </a:solidFill>
              <a:effectLst>
                <a:outerShdw blurRad="38100" dist="38100" dir="2700000" algn="tl">
                  <a:srgbClr val="000000">
                    <a:alpha val="43137"/>
                  </a:srgbClr>
                </a:outerShdw>
              </a:effectLst>
            </a:endParaRPr>
          </a:p>
        </p:txBody>
      </p:sp>
      <p:sp>
        <p:nvSpPr>
          <p:cNvPr id="7" name="Dikdörtgen 6"/>
          <p:cNvSpPr/>
          <p:nvPr/>
        </p:nvSpPr>
        <p:spPr>
          <a:xfrm>
            <a:off x="285720" y="1064930"/>
            <a:ext cx="8501122" cy="707886"/>
          </a:xfrm>
          <a:prstGeom prst="rect">
            <a:avLst/>
          </a:prstGeom>
        </p:spPr>
        <p:txBody>
          <a:bodyPr wrap="square">
            <a:spAutoFit/>
          </a:bodyPr>
          <a:lstStyle/>
          <a:p>
            <a:pPr marL="68580" indent="0" algn="ctr">
              <a:buNone/>
              <a:defRPr/>
            </a:pPr>
            <a:r>
              <a:rPr lang="tr-TR" sz="2000" b="1" dirty="0">
                <a:effectLst>
                  <a:outerShdw blurRad="38100" dist="38100" dir="2700000" algn="tl">
                    <a:srgbClr val="000000">
                      <a:alpha val="43137"/>
                    </a:srgbClr>
                  </a:outerShdw>
                </a:effectLst>
              </a:rPr>
              <a:t>ÖZEL EĞİTİM VE REHBERLİK HİZMETLERİ GENEL MÜDÜRLÜĞÜ</a:t>
            </a:r>
          </a:p>
        </p:txBody>
      </p:sp>
    </p:spTree>
    <p:extLst>
      <p:ext uri="{BB962C8B-B14F-4D97-AF65-F5344CB8AC3E}">
        <p14:creationId xmlns:p14="http://schemas.microsoft.com/office/powerpoint/2010/main" xmlns="" val="1954244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1772816"/>
            <a:ext cx="8229600" cy="3528392"/>
          </a:xfrm>
        </p:spPr>
        <p:txBody>
          <a:bodyPr>
            <a:normAutofit lnSpcReduction="10000"/>
          </a:bodyPr>
          <a:lstStyle/>
          <a:p>
            <a:endParaRPr lang="tr-TR" dirty="0" smtClean="0"/>
          </a:p>
          <a:p>
            <a:pPr>
              <a:buFont typeface="Wingdings" pitchFamily="2" charset="2"/>
              <a:buChar char="Ø"/>
            </a:pPr>
            <a:r>
              <a:rPr lang="tr-TR" dirty="0" smtClean="0"/>
              <a:t>Bilim ve Sanat Merkezleri</a:t>
            </a:r>
          </a:p>
          <a:p>
            <a:pPr>
              <a:buFont typeface="Wingdings" pitchFamily="2" charset="2"/>
              <a:buChar char="Ø"/>
            </a:pPr>
            <a:endParaRPr lang="tr-TR" dirty="0" smtClean="0"/>
          </a:p>
          <a:p>
            <a:pPr>
              <a:buFont typeface="Wingdings" pitchFamily="2" charset="2"/>
              <a:buChar char="Ø"/>
            </a:pPr>
            <a:r>
              <a:rPr lang="tr-TR" dirty="0" err="1" smtClean="0"/>
              <a:t>Bilsem’e</a:t>
            </a:r>
            <a:r>
              <a:rPr lang="tr-TR" dirty="0" smtClean="0"/>
              <a:t> Öğrenci Seçim Aşamaları</a:t>
            </a:r>
          </a:p>
          <a:p>
            <a:pPr>
              <a:buNone/>
            </a:pPr>
            <a:endParaRPr lang="tr-TR" dirty="0" smtClean="0"/>
          </a:p>
          <a:p>
            <a:pPr>
              <a:buFont typeface="Wingdings" pitchFamily="2" charset="2"/>
              <a:buChar char="Ø"/>
            </a:pPr>
            <a:r>
              <a:rPr lang="tr-TR" dirty="0" smtClean="0"/>
              <a:t>E-Okul işlemleri</a:t>
            </a:r>
          </a:p>
          <a:p>
            <a:pPr>
              <a:buFont typeface="Wingdings" pitchFamily="2" charset="2"/>
              <a:buChar char="Ø"/>
            </a:pPr>
            <a:endParaRPr lang="tr-TR" dirty="0" smtClean="0"/>
          </a:p>
          <a:p>
            <a:pPr>
              <a:buFont typeface="Wingdings" pitchFamily="2" charset="2"/>
              <a:buChar char="Ø"/>
            </a:pPr>
            <a:r>
              <a:rPr lang="tr-TR" dirty="0" smtClean="0"/>
              <a:t>Tanılama Takvimi</a:t>
            </a:r>
          </a:p>
          <a:p>
            <a:pPr lvl="2">
              <a:buFont typeface="Wingdings" pitchFamily="2" charset="2"/>
              <a:buChar char="Ø"/>
            </a:pPr>
            <a:endParaRPr lang="tr-TR" dirty="0" smtClean="0"/>
          </a:p>
          <a:p>
            <a:pPr lvl="2">
              <a:buFont typeface="Wingdings" pitchFamily="2" charset="2"/>
              <a:buChar char="Ø"/>
            </a:pPr>
            <a:endParaRPr lang="tr-TR" dirty="0" smtClean="0"/>
          </a:p>
          <a:p>
            <a:pPr lvl="2">
              <a:buFont typeface="Wingdings" pitchFamily="2" charset="2"/>
              <a:buChar char="q"/>
            </a:pPr>
            <a:endParaRPr lang="tr-TR" dirty="0" smtClean="0"/>
          </a:p>
          <a:p>
            <a:pPr lvl="2">
              <a:buFont typeface="Wingdings" pitchFamily="2" charset="2"/>
              <a:buChar char="Ø"/>
            </a:pPr>
            <a:endParaRPr lang="tr-TR" dirty="0" smtClean="0"/>
          </a:p>
          <a:p>
            <a:endParaRPr lang="tr-TR" dirty="0" smtClean="0"/>
          </a:p>
          <a:p>
            <a:endParaRPr lang="tr-TR" dirty="0"/>
          </a:p>
        </p:txBody>
      </p:sp>
      <p:sp>
        <p:nvSpPr>
          <p:cNvPr id="3" name="2 Altbilgi Yer Tutucusu"/>
          <p:cNvSpPr>
            <a:spLocks noGrp="1"/>
          </p:cNvSpPr>
          <p:nvPr>
            <p:ph type="ftr" sz="quarter" idx="11"/>
          </p:nvPr>
        </p:nvSpPr>
        <p:spPr>
          <a:xfrm>
            <a:off x="4380072" y="6525344"/>
            <a:ext cx="4008352" cy="247725"/>
          </a:xfrm>
        </p:spPr>
        <p:txBody>
          <a:bodyPr/>
          <a:lstStyle/>
          <a:p>
            <a:r>
              <a:rPr lang="tr-TR" dirty="0" smtClean="0"/>
              <a:t>Özel Yeteneklerin Geliştirilmesi Daire Başkanlığı</a:t>
            </a:r>
            <a:endParaRPr lang="tr-TR" dirty="0"/>
          </a:p>
        </p:txBody>
      </p:sp>
      <p:sp>
        <p:nvSpPr>
          <p:cNvPr id="4" name="3 Slayt Numarası Yer Tutucusu"/>
          <p:cNvSpPr>
            <a:spLocks noGrp="1"/>
          </p:cNvSpPr>
          <p:nvPr>
            <p:ph type="sldNum" sz="quarter" idx="12"/>
          </p:nvPr>
        </p:nvSpPr>
        <p:spPr/>
        <p:txBody>
          <a:bodyPr/>
          <a:lstStyle/>
          <a:p>
            <a:pPr>
              <a:defRPr/>
            </a:pPr>
            <a:fld id="{ADD943AC-D8E1-497C-AC23-F41D5B2683CD}" type="slidenum">
              <a:rPr lang="en-US" smtClean="0"/>
              <a:pPr>
                <a:defRPr/>
              </a:pPr>
              <a:t>2</a:t>
            </a:fld>
            <a:endParaRPr lang="en-US"/>
          </a:p>
        </p:txBody>
      </p:sp>
      <p:sp>
        <p:nvSpPr>
          <p:cNvPr id="5" name="4 Başlık"/>
          <p:cNvSpPr>
            <a:spLocks noGrp="1"/>
          </p:cNvSpPr>
          <p:nvPr>
            <p:ph type="title"/>
          </p:nvPr>
        </p:nvSpPr>
        <p:spPr>
          <a:xfrm>
            <a:off x="467544" y="620688"/>
            <a:ext cx="8229600" cy="1143000"/>
          </a:xfrm>
        </p:spPr>
        <p:txBody>
          <a:bodyPr/>
          <a:lstStyle/>
          <a:p>
            <a:r>
              <a:rPr lang="tr-TR" dirty="0" smtClean="0"/>
              <a:t>SUNUM İÇERİĞİ</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4179920"/>
          </a:xfrm>
        </p:spPr>
        <p:txBody>
          <a:bodyPr/>
          <a:lstStyle/>
          <a:p>
            <a:pPr algn="just"/>
            <a:r>
              <a:rPr lang="tr-TR" dirty="0" smtClean="0">
                <a:latin typeface="Times New Roman" pitchFamily="18" charset="0"/>
                <a:cs typeface="Times New Roman" pitchFamily="18" charset="0"/>
              </a:rPr>
              <a:t>MEB ORGM’nin 10/10/2016 tarihinde yayınladığı 2016-2017 Bilim ve Sanat Merkezleri Öğrenci Tanılama Klavuzu</a:t>
            </a:r>
          </a:p>
          <a:p>
            <a:pPr algn="just"/>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MEB </a:t>
            </a:r>
            <a:r>
              <a:rPr lang="tr-TR" dirty="0" err="1" smtClean="0">
                <a:latin typeface="Times New Roman" pitchFamily="18" charset="0"/>
                <a:cs typeface="Times New Roman" pitchFamily="18" charset="0"/>
              </a:rPr>
              <a:t>ORGM’nin</a:t>
            </a:r>
            <a:r>
              <a:rPr lang="tr-TR" dirty="0" smtClean="0">
                <a:latin typeface="Times New Roman" pitchFamily="18" charset="0"/>
                <a:cs typeface="Times New Roman" pitchFamily="18" charset="0"/>
              </a:rPr>
              <a:t> 10/10/2016 Tarih ve 71131733/160.01.06-E.11073120 sayılı yazısı</a:t>
            </a:r>
          </a:p>
          <a:p>
            <a:pPr algn="just">
              <a:buNone/>
            </a:pP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2016 Ekim  BİLSEM Yönergesi</a:t>
            </a:r>
            <a:endParaRPr lang="tr-TR" dirty="0">
              <a:latin typeface="Times New Roman" pitchFamily="18" charset="0"/>
              <a:cs typeface="Times New Roman" pitchFamily="18" charset="0"/>
            </a:endParaRPr>
          </a:p>
        </p:txBody>
      </p:sp>
      <p:sp>
        <p:nvSpPr>
          <p:cNvPr id="3" name="2 Altbilgi Yer Tutucusu"/>
          <p:cNvSpPr>
            <a:spLocks noGrp="1"/>
          </p:cNvSpPr>
          <p:nvPr>
            <p:ph type="ftr" sz="quarter" idx="11"/>
          </p:nvPr>
        </p:nvSpPr>
        <p:spPr/>
        <p:txBody>
          <a:bodyPr/>
          <a:lstStyle/>
          <a:p>
            <a:r>
              <a:rPr lang="tr-TR" smtClean="0"/>
              <a:t>Özel Yeteneklerin Geliştirilmesi Daire Başkanlığı</a:t>
            </a:r>
            <a:endParaRPr lang="tr-TR"/>
          </a:p>
        </p:txBody>
      </p:sp>
      <p:sp>
        <p:nvSpPr>
          <p:cNvPr id="4" name="3 Slayt Numarası Yer Tutucusu"/>
          <p:cNvSpPr>
            <a:spLocks noGrp="1"/>
          </p:cNvSpPr>
          <p:nvPr>
            <p:ph type="sldNum" sz="quarter" idx="12"/>
          </p:nvPr>
        </p:nvSpPr>
        <p:spPr/>
        <p:txBody>
          <a:bodyPr/>
          <a:lstStyle/>
          <a:p>
            <a:pPr>
              <a:defRPr/>
            </a:pPr>
            <a:fld id="{ADD943AC-D8E1-497C-AC23-F41D5B2683CD}" type="slidenum">
              <a:rPr lang="en-US" smtClean="0"/>
              <a:pPr>
                <a:defRPr/>
              </a:pPr>
              <a:t>3</a:t>
            </a:fld>
            <a:endParaRPr lang="en-US"/>
          </a:p>
        </p:txBody>
      </p:sp>
      <p:sp>
        <p:nvSpPr>
          <p:cNvPr id="5" name="4 Başlık"/>
          <p:cNvSpPr>
            <a:spLocks noGrp="1"/>
          </p:cNvSpPr>
          <p:nvPr>
            <p:ph type="title"/>
          </p:nvPr>
        </p:nvSpPr>
        <p:spPr/>
        <p:txBody>
          <a:bodyPr/>
          <a:lstStyle/>
          <a:p>
            <a:r>
              <a:rPr lang="tr-TR" dirty="0" smtClean="0"/>
              <a:t>Yasal Dayanaklar</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just">
              <a:buNone/>
            </a:pP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BİLSEM’ler</a:t>
            </a:r>
            <a:r>
              <a:rPr lang="tr-TR" dirty="0" smtClean="0">
                <a:latin typeface="Times New Roman" pitchFamily="18" charset="0"/>
                <a:cs typeface="Times New Roman" pitchFamily="18" charset="0"/>
              </a:rPr>
              <a:t> okul öncesi eğitim, ilkokul, ortaokul ve lise çağındaki özel yetenekli öğrencilerin bireysel yeteneklerinin farkında olmaları ve kapasitelerini geliştirerek en üst düzeyde kullanmalarını sağlamak amacıyla yerleşim biriminin özellikleri, ulaşım imkânları ve bölgesel olarak nüfusunun 100.000’den az olmaması şartı ile hizmet alması öngörülen öğrenci sayısı gibi hususlar da dikkate alınarak valiliklerin teklifi üzerine Bakanlıkça açılır </a:t>
            </a:r>
            <a:r>
              <a:rPr lang="tr-TR" sz="2800" dirty="0" smtClean="0">
                <a:latin typeface="Times New Roman" pitchFamily="18" charset="0"/>
                <a:cs typeface="Times New Roman" pitchFamily="18" charset="0"/>
              </a:rPr>
              <a:t>(BİLSEM Yönergesi, 2016).</a:t>
            </a:r>
            <a:endParaRPr lang="tr-TR" dirty="0">
              <a:latin typeface="Times New Roman" pitchFamily="18" charset="0"/>
              <a:cs typeface="Times New Roman" pitchFamily="18" charset="0"/>
            </a:endParaRPr>
          </a:p>
        </p:txBody>
      </p:sp>
      <p:sp>
        <p:nvSpPr>
          <p:cNvPr id="3" name="2 Altbilgi Yer Tutucusu"/>
          <p:cNvSpPr>
            <a:spLocks noGrp="1"/>
          </p:cNvSpPr>
          <p:nvPr>
            <p:ph type="ftr" sz="quarter" idx="11"/>
          </p:nvPr>
        </p:nvSpPr>
        <p:spPr>
          <a:xfrm>
            <a:off x="6300192" y="6492875"/>
            <a:ext cx="2350681" cy="365125"/>
          </a:xfrm>
        </p:spPr>
        <p:txBody>
          <a:bodyPr/>
          <a:lstStyle/>
          <a:p>
            <a:r>
              <a:rPr lang="tr-TR" dirty="0" smtClean="0"/>
              <a:t>Özel Yeteneklerin Geliştirilmesi Daire Başkanlığı</a:t>
            </a:r>
            <a:endParaRPr lang="tr-TR" dirty="0"/>
          </a:p>
        </p:txBody>
      </p:sp>
      <p:sp>
        <p:nvSpPr>
          <p:cNvPr id="4" name="3 Slayt Numarası Yer Tutucusu"/>
          <p:cNvSpPr>
            <a:spLocks noGrp="1"/>
          </p:cNvSpPr>
          <p:nvPr>
            <p:ph type="sldNum" sz="quarter" idx="12"/>
          </p:nvPr>
        </p:nvSpPr>
        <p:spPr/>
        <p:txBody>
          <a:bodyPr/>
          <a:lstStyle/>
          <a:p>
            <a:pPr>
              <a:defRPr/>
            </a:pPr>
            <a:fld id="{ADD943AC-D8E1-497C-AC23-F41D5B2683CD}" type="slidenum">
              <a:rPr lang="en-US" smtClean="0"/>
              <a:pPr>
                <a:defRPr/>
              </a:pPr>
              <a:t>4</a:t>
            </a:fld>
            <a:endParaRPr lang="en-US"/>
          </a:p>
        </p:txBody>
      </p:sp>
      <p:sp>
        <p:nvSpPr>
          <p:cNvPr id="5" name="4 Başlık"/>
          <p:cNvSpPr>
            <a:spLocks noGrp="1"/>
          </p:cNvSpPr>
          <p:nvPr>
            <p:ph type="title"/>
          </p:nvPr>
        </p:nvSpPr>
        <p:spPr/>
        <p:txBody>
          <a:bodyPr>
            <a:normAutofit fontScale="90000"/>
          </a:bodyPr>
          <a:lstStyle/>
          <a:p>
            <a:r>
              <a:rPr lang="tr-TR" dirty="0" smtClean="0"/>
              <a:t>BİLİM VE SANAT MERKEZİ(BİLSEM)</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692696"/>
            <a:ext cx="6965245" cy="895323"/>
          </a:xfrm>
        </p:spPr>
        <p:txBody>
          <a:bodyPr/>
          <a:lstStyle/>
          <a:p>
            <a:r>
              <a:rPr lang="tr-TR" dirty="0" smtClean="0"/>
              <a:t>BİLSEM</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4225729927"/>
              </p:ext>
            </p:extLst>
          </p:nvPr>
        </p:nvGraphicFramePr>
        <p:xfrm>
          <a:off x="971600" y="1484784"/>
          <a:ext cx="792088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87370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a:xfrm>
            <a:off x="5580112" y="6237312"/>
            <a:ext cx="3131840" cy="365125"/>
          </a:xfrm>
        </p:spPr>
        <p:txBody>
          <a:bodyPr/>
          <a:lstStyle/>
          <a:p>
            <a:r>
              <a:rPr lang="tr-TR" dirty="0" smtClean="0"/>
              <a:t>Özel Yeteneklerin Geliştirilmesi Daire Başkanlığı</a:t>
            </a:r>
            <a:endParaRPr lang="tr-TR" dirty="0"/>
          </a:p>
        </p:txBody>
      </p:sp>
      <p:sp>
        <p:nvSpPr>
          <p:cNvPr id="4" name="3 Slayt Numarası Yer Tutucusu"/>
          <p:cNvSpPr>
            <a:spLocks noGrp="1"/>
          </p:cNvSpPr>
          <p:nvPr>
            <p:ph type="sldNum" sz="quarter" idx="12"/>
          </p:nvPr>
        </p:nvSpPr>
        <p:spPr/>
        <p:txBody>
          <a:bodyPr/>
          <a:lstStyle/>
          <a:p>
            <a:pPr>
              <a:defRPr/>
            </a:pPr>
            <a:fld id="{ADD943AC-D8E1-497C-AC23-F41D5B2683CD}" type="slidenum">
              <a:rPr lang="en-US" smtClean="0"/>
              <a:pPr>
                <a:defRPr/>
              </a:pPr>
              <a:t>6</a:t>
            </a:fld>
            <a:endParaRPr lang="en-US"/>
          </a:p>
        </p:txBody>
      </p:sp>
      <p:sp>
        <p:nvSpPr>
          <p:cNvPr id="5" name="4 Başlık"/>
          <p:cNvSpPr>
            <a:spLocks noGrp="1"/>
          </p:cNvSpPr>
          <p:nvPr>
            <p:ph type="title"/>
          </p:nvPr>
        </p:nvSpPr>
        <p:spPr/>
        <p:txBody>
          <a:bodyPr>
            <a:normAutofit fontScale="90000"/>
          </a:bodyPr>
          <a:lstStyle/>
          <a:p>
            <a:r>
              <a:rPr lang="tr-TR" dirty="0" smtClean="0"/>
              <a:t>2015/2016 TANILAMA VERİLERİ</a:t>
            </a:r>
            <a:endParaRPr lang="tr-TR" dirty="0"/>
          </a:p>
        </p:txBody>
      </p:sp>
      <p:graphicFrame>
        <p:nvGraphicFramePr>
          <p:cNvPr id="6" name="İçerik Yer Tutucusu 3"/>
          <p:cNvGraphicFramePr>
            <a:graphicFrameLocks noGrp="1"/>
          </p:cNvGraphicFramePr>
          <p:nvPr>
            <p:ph idx="1"/>
            <p:extLst>
              <p:ext uri="{D42A27DB-BD31-4B8C-83A1-F6EECF244321}">
                <p14:modId xmlns:p14="http://schemas.microsoft.com/office/powerpoint/2010/main" xmlns="" val="192008000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11649" y="227975"/>
            <a:ext cx="3074212" cy="769479"/>
          </a:xfrm>
        </p:spPr>
        <p:txBody>
          <a:bodyPr>
            <a:normAutofit fontScale="92500" lnSpcReduction="20000"/>
          </a:bodyPr>
          <a:lstStyle/>
          <a:p>
            <a:pPr marL="109728" indent="0" algn="ctr">
              <a:buNone/>
            </a:pPr>
            <a:r>
              <a:rPr lang="tr-TR" b="1" u="sng" dirty="0" smtClean="0">
                <a:solidFill>
                  <a:srgbClr val="C00000"/>
                </a:solidFill>
              </a:rPr>
              <a:t>Resim-Müzik Yetenek Alanı</a:t>
            </a:r>
            <a:endParaRPr lang="tr-TR" b="1" u="sng" dirty="0">
              <a:solidFill>
                <a:srgbClr val="C00000"/>
              </a:solidFill>
            </a:endParaRPr>
          </a:p>
        </p:txBody>
      </p:sp>
      <p:grpSp>
        <p:nvGrpSpPr>
          <p:cNvPr id="3" name="Grup 3"/>
          <p:cNvGrpSpPr/>
          <p:nvPr/>
        </p:nvGrpSpPr>
        <p:grpSpPr>
          <a:xfrm>
            <a:off x="1427901" y="5517233"/>
            <a:ext cx="6096427" cy="1340767"/>
            <a:chOff x="1735318" y="4953250"/>
            <a:chExt cx="5909099" cy="1068037"/>
          </a:xfrm>
          <a:scene3d>
            <a:camera prst="orthographicFront"/>
            <a:lightRig rig="threePt" dir="t">
              <a:rot lat="0" lon="0" rev="7500000"/>
            </a:lightRig>
          </a:scene3d>
        </p:grpSpPr>
        <p:sp>
          <p:nvSpPr>
            <p:cNvPr id="5" name="Yamuk 4"/>
            <p:cNvSpPr/>
            <p:nvPr/>
          </p:nvSpPr>
          <p:spPr>
            <a:xfrm>
              <a:off x="1735318" y="4953250"/>
              <a:ext cx="5909099" cy="1068037"/>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10364835"/>
                <a:satOff val="-11970"/>
                <a:lumOff val="-1176"/>
                <a:alphaOff val="0"/>
              </a:schemeClr>
            </a:fillRef>
            <a:effectRef idx="2">
              <a:schemeClr val="accent5">
                <a:hueOff val="10364835"/>
                <a:satOff val="-11970"/>
                <a:lumOff val="-1176"/>
                <a:alphaOff val="0"/>
              </a:schemeClr>
            </a:effectRef>
            <a:fontRef idx="minor">
              <a:schemeClr val="lt1"/>
            </a:fontRef>
          </p:style>
        </p:sp>
        <p:sp>
          <p:nvSpPr>
            <p:cNvPr id="6" name="Yamuk 4"/>
            <p:cNvSpPr/>
            <p:nvPr/>
          </p:nvSpPr>
          <p:spPr>
            <a:xfrm>
              <a:off x="2769410" y="4953250"/>
              <a:ext cx="3840914" cy="10680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UYUM DÖNEMİ</a:t>
              </a:r>
              <a:endParaRPr lang="tr-TR" sz="1700" kern="1200" dirty="0">
                <a:latin typeface="Times New Roman" pitchFamily="18" charset="0"/>
                <a:cs typeface="Times New Roman" pitchFamily="18" charset="0"/>
              </a:endParaRPr>
            </a:p>
          </p:txBody>
        </p:sp>
      </p:grpSp>
      <p:grpSp>
        <p:nvGrpSpPr>
          <p:cNvPr id="4" name="Grup 6"/>
          <p:cNvGrpSpPr/>
          <p:nvPr/>
        </p:nvGrpSpPr>
        <p:grpSpPr>
          <a:xfrm>
            <a:off x="0" y="5526968"/>
            <a:ext cx="2158415" cy="1321295"/>
            <a:chOff x="7202987" y="4933240"/>
            <a:chExt cx="1984087" cy="1094717"/>
          </a:xfrm>
          <a:scene3d>
            <a:camera prst="orthographicFront"/>
            <a:lightRig rig="threePt" dir="t">
              <a:rot lat="0" lon="0" rev="7500000"/>
            </a:lightRig>
          </a:scene3d>
        </p:grpSpPr>
        <p:sp>
          <p:nvSpPr>
            <p:cNvPr id="8" name="Şekil 7"/>
            <p:cNvSpPr/>
            <p:nvPr/>
          </p:nvSpPr>
          <p:spPr>
            <a:xfrm rot="10800000">
              <a:off x="7202987" y="4933240"/>
              <a:ext cx="1984087" cy="1094716"/>
            </a:xfrm>
            <a:prstGeom prst="nonIsoscelesTrapezoid">
              <a:avLst>
                <a:gd name="adj1" fmla="val 50162"/>
                <a:gd name="adj2" fmla="val 0"/>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Şekil 4"/>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smtClean="0">
                  <a:solidFill>
                    <a:srgbClr val="00B050"/>
                  </a:solidFill>
                  <a:latin typeface="Times New Roman" pitchFamily="18" charset="0"/>
                  <a:cs typeface="Times New Roman" pitchFamily="18" charset="0"/>
                </a:rPr>
                <a:t>(40 saat)</a:t>
              </a:r>
              <a:endParaRPr lang="tr-TR" sz="1600" b="1" kern="1200" dirty="0">
                <a:solidFill>
                  <a:srgbClr val="00B050"/>
                </a:solidFill>
                <a:latin typeface="Times New Roman" pitchFamily="18" charset="0"/>
                <a:cs typeface="Times New Roman" pitchFamily="18" charset="0"/>
              </a:endParaRPr>
            </a:p>
          </p:txBody>
        </p:sp>
      </p:grpSp>
      <p:grpSp>
        <p:nvGrpSpPr>
          <p:cNvPr id="7" name="Grup 9"/>
          <p:cNvGrpSpPr/>
          <p:nvPr/>
        </p:nvGrpSpPr>
        <p:grpSpPr>
          <a:xfrm>
            <a:off x="0" y="2296983"/>
            <a:ext cx="3801900" cy="966916"/>
            <a:chOff x="7202987" y="4933240"/>
            <a:chExt cx="1984087" cy="1094717"/>
          </a:xfrm>
          <a:scene3d>
            <a:camera prst="orthographicFront"/>
            <a:lightRig rig="threePt" dir="t">
              <a:rot lat="0" lon="0" rev="7500000"/>
            </a:lightRig>
          </a:scene3d>
        </p:grpSpPr>
        <p:sp>
          <p:nvSpPr>
            <p:cNvPr id="11" name="Şekil 10"/>
            <p:cNvSpPr/>
            <p:nvPr/>
          </p:nvSpPr>
          <p:spPr>
            <a:xfrm rot="10800000">
              <a:off x="7202987" y="4933240"/>
              <a:ext cx="1984087" cy="1094716"/>
            </a:xfrm>
            <a:prstGeom prst="nonIsoscelesTrapezoid">
              <a:avLst>
                <a:gd name="adj1" fmla="val 50162"/>
                <a:gd name="adj2" fmla="val 0"/>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Şekil 4"/>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Aft>
                  <a:spcPct val="15000"/>
                </a:spcAft>
                <a:buFontTx/>
                <a:buChar char="••"/>
              </a:pPr>
              <a:r>
                <a:rPr lang="tr-TR" sz="1600" b="1" dirty="0" smtClean="0">
                  <a:solidFill>
                    <a:srgbClr val="FF0000"/>
                  </a:solidFill>
                  <a:latin typeface="Times New Roman" pitchFamily="18" charset="0"/>
                  <a:cs typeface="Times New Roman" pitchFamily="18" charset="0"/>
                </a:rPr>
                <a:t>4 </a:t>
              </a:r>
              <a:r>
                <a:rPr lang="tr-TR" sz="1600" b="1" dirty="0">
                  <a:solidFill>
                    <a:srgbClr val="FF0000"/>
                  </a:solidFill>
                  <a:latin typeface="Times New Roman" pitchFamily="18" charset="0"/>
                  <a:cs typeface="Times New Roman" pitchFamily="18" charset="0"/>
                </a:rPr>
                <a:t>Yıl Boyunca (Haftalık ders saati aralığı 4-12</a:t>
              </a:r>
              <a:r>
                <a:rPr lang="tr-TR" sz="1600" b="1" dirty="0" smtClean="0">
                  <a:solidFill>
                    <a:srgbClr val="FF0000"/>
                  </a:solidFill>
                  <a:latin typeface="Times New Roman" pitchFamily="18" charset="0"/>
                  <a:cs typeface="Times New Roman" pitchFamily="18" charset="0"/>
                </a:rPr>
                <a:t>)</a:t>
              </a:r>
              <a:endParaRPr lang="tr-TR" sz="1600" b="1" dirty="0">
                <a:solidFill>
                  <a:srgbClr val="FF0000"/>
                </a:solidFill>
                <a:latin typeface="Times New Roman" pitchFamily="18" charset="0"/>
                <a:cs typeface="Times New Roman" pitchFamily="18" charset="0"/>
              </a:endParaRPr>
            </a:p>
          </p:txBody>
        </p:sp>
      </p:grpSp>
      <p:grpSp>
        <p:nvGrpSpPr>
          <p:cNvPr id="10" name="Grup 12"/>
          <p:cNvGrpSpPr/>
          <p:nvPr/>
        </p:nvGrpSpPr>
        <p:grpSpPr>
          <a:xfrm>
            <a:off x="3801900" y="981327"/>
            <a:ext cx="1505201" cy="1380412"/>
            <a:chOff x="3966757" y="68344"/>
            <a:chExt cx="1380746" cy="1380412"/>
          </a:xfrm>
          <a:scene3d>
            <a:camera prst="orthographicFront"/>
            <a:lightRig rig="threePt" dir="t">
              <a:rot lat="0" lon="0" rev="7500000"/>
            </a:lightRig>
          </a:scene3d>
        </p:grpSpPr>
        <p:sp>
          <p:nvSpPr>
            <p:cNvPr id="23" name="Yamuk 22"/>
            <p:cNvSpPr/>
            <p:nvPr/>
          </p:nvSpPr>
          <p:spPr>
            <a:xfrm>
              <a:off x="3966757" y="68344"/>
              <a:ext cx="1380746" cy="1380412"/>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4" name="Yamuk 4"/>
            <p:cNvSpPr/>
            <p:nvPr/>
          </p:nvSpPr>
          <p:spPr>
            <a:xfrm>
              <a:off x="3966757" y="68344"/>
              <a:ext cx="1380746" cy="1380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tr-TR" sz="1700" kern="1200" dirty="0" smtClean="0">
                <a:latin typeface="Times New Roman" pitchFamily="18" charset="0"/>
                <a:cs typeface="Times New Roman" pitchFamily="18" charset="0"/>
              </a:endParaRPr>
            </a:p>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PROJE ÜRETİMİ             (PD)</a:t>
              </a:r>
              <a:endParaRPr lang="tr-TR" sz="1700" kern="1200" dirty="0">
                <a:latin typeface="Times New Roman" pitchFamily="18" charset="0"/>
                <a:cs typeface="Times New Roman" pitchFamily="18" charset="0"/>
              </a:endParaRPr>
            </a:p>
          </p:txBody>
        </p:sp>
      </p:grpSp>
      <p:grpSp>
        <p:nvGrpSpPr>
          <p:cNvPr id="13" name="Grup 13"/>
          <p:cNvGrpSpPr/>
          <p:nvPr/>
        </p:nvGrpSpPr>
        <p:grpSpPr>
          <a:xfrm>
            <a:off x="3329487" y="2361739"/>
            <a:ext cx="2397108" cy="923245"/>
            <a:chOff x="3451870" y="1418465"/>
            <a:chExt cx="2398841" cy="1063873"/>
          </a:xfrm>
          <a:scene3d>
            <a:camera prst="orthographicFront"/>
            <a:lightRig rig="threePt" dir="t">
              <a:rot lat="0" lon="0" rev="7500000"/>
            </a:lightRig>
          </a:scene3d>
        </p:grpSpPr>
        <p:sp>
          <p:nvSpPr>
            <p:cNvPr id="21" name="Yamuk 20"/>
            <p:cNvSpPr/>
            <p:nvPr/>
          </p:nvSpPr>
          <p:spPr>
            <a:xfrm>
              <a:off x="3451870" y="1418465"/>
              <a:ext cx="2398841" cy="1063873"/>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2591209"/>
                <a:satOff val="-2992"/>
                <a:lumOff val="-294"/>
                <a:alphaOff val="0"/>
              </a:schemeClr>
            </a:fillRef>
            <a:effectRef idx="2">
              <a:schemeClr val="accent5">
                <a:hueOff val="2591209"/>
                <a:satOff val="-2992"/>
                <a:lumOff val="-294"/>
                <a:alphaOff val="0"/>
              </a:schemeClr>
            </a:effectRef>
            <a:fontRef idx="minor">
              <a:schemeClr val="lt1"/>
            </a:fontRef>
          </p:style>
        </p:sp>
        <p:sp>
          <p:nvSpPr>
            <p:cNvPr id="22" name="Yamuk 6"/>
            <p:cNvSpPr/>
            <p:nvPr/>
          </p:nvSpPr>
          <p:spPr>
            <a:xfrm>
              <a:off x="3871667" y="1418465"/>
              <a:ext cx="1559246" cy="10638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ÖZEL YETENEKLERİ GELİŞTİRME (ÖYG)</a:t>
              </a:r>
              <a:endParaRPr lang="tr-TR" sz="1700" kern="1200" dirty="0">
                <a:latin typeface="Times New Roman" pitchFamily="18" charset="0"/>
                <a:cs typeface="Times New Roman" pitchFamily="18" charset="0"/>
              </a:endParaRPr>
            </a:p>
          </p:txBody>
        </p:sp>
      </p:grpSp>
      <p:grpSp>
        <p:nvGrpSpPr>
          <p:cNvPr id="14" name="Grup 14"/>
          <p:cNvGrpSpPr/>
          <p:nvPr/>
        </p:nvGrpSpPr>
        <p:grpSpPr>
          <a:xfrm>
            <a:off x="2686309" y="3263900"/>
            <a:ext cx="3685193" cy="1253511"/>
            <a:chOff x="2863429" y="2468574"/>
            <a:chExt cx="3685193" cy="1253511"/>
          </a:xfrm>
          <a:scene3d>
            <a:camera prst="orthographicFront"/>
            <a:lightRig rig="threePt" dir="t">
              <a:rot lat="0" lon="0" rev="7500000"/>
            </a:lightRig>
          </a:scene3d>
        </p:grpSpPr>
        <p:sp>
          <p:nvSpPr>
            <p:cNvPr id="19" name="Yamuk 18"/>
            <p:cNvSpPr/>
            <p:nvPr/>
          </p:nvSpPr>
          <p:spPr>
            <a:xfrm>
              <a:off x="2863429" y="2468574"/>
              <a:ext cx="3685193" cy="1253511"/>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5182418"/>
                <a:satOff val="-5985"/>
                <a:lumOff val="-588"/>
                <a:alphaOff val="0"/>
              </a:schemeClr>
            </a:fillRef>
            <a:effectRef idx="2">
              <a:schemeClr val="accent5">
                <a:hueOff val="5182418"/>
                <a:satOff val="-5985"/>
                <a:lumOff val="-588"/>
                <a:alphaOff val="0"/>
              </a:schemeClr>
            </a:effectRef>
            <a:fontRef idx="minor">
              <a:schemeClr val="lt1"/>
            </a:fontRef>
          </p:style>
        </p:sp>
        <p:sp>
          <p:nvSpPr>
            <p:cNvPr id="20" name="Yamuk 8"/>
            <p:cNvSpPr/>
            <p:nvPr/>
          </p:nvSpPr>
          <p:spPr>
            <a:xfrm>
              <a:off x="3508338" y="2468574"/>
              <a:ext cx="2395376" cy="125351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BİREYSEL YETENEKLERİ FARKETTİRME (BYF)</a:t>
              </a:r>
              <a:endParaRPr lang="tr-TR" sz="1700" kern="1200" dirty="0">
                <a:latin typeface="Times New Roman" pitchFamily="18" charset="0"/>
                <a:cs typeface="Times New Roman" pitchFamily="18" charset="0"/>
              </a:endParaRPr>
            </a:p>
          </p:txBody>
        </p:sp>
      </p:grpSp>
      <p:grpSp>
        <p:nvGrpSpPr>
          <p:cNvPr id="15" name="Grup 15"/>
          <p:cNvGrpSpPr/>
          <p:nvPr/>
        </p:nvGrpSpPr>
        <p:grpSpPr>
          <a:xfrm>
            <a:off x="2158415" y="4504443"/>
            <a:ext cx="4717841" cy="1012790"/>
            <a:chOff x="2261550" y="3647655"/>
            <a:chExt cx="4865668" cy="1255453"/>
          </a:xfrm>
          <a:scene3d>
            <a:camera prst="orthographicFront"/>
            <a:lightRig rig="threePt" dir="t">
              <a:rot lat="0" lon="0" rev="7500000"/>
            </a:lightRig>
          </a:scene3d>
        </p:grpSpPr>
        <p:sp>
          <p:nvSpPr>
            <p:cNvPr id="17" name="Yamuk 16"/>
            <p:cNvSpPr/>
            <p:nvPr/>
          </p:nvSpPr>
          <p:spPr>
            <a:xfrm>
              <a:off x="2261550" y="3647655"/>
              <a:ext cx="4865668" cy="1255453"/>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7773626"/>
                <a:satOff val="-8977"/>
                <a:lumOff val="-882"/>
                <a:alphaOff val="0"/>
              </a:schemeClr>
            </a:fillRef>
            <a:effectRef idx="2">
              <a:schemeClr val="accent5">
                <a:hueOff val="7773626"/>
                <a:satOff val="-8977"/>
                <a:lumOff val="-882"/>
                <a:alphaOff val="0"/>
              </a:schemeClr>
            </a:effectRef>
            <a:fontRef idx="minor">
              <a:schemeClr val="lt1"/>
            </a:fontRef>
          </p:style>
        </p:sp>
        <p:sp>
          <p:nvSpPr>
            <p:cNvPr id="18" name="Yamuk 10"/>
            <p:cNvSpPr/>
            <p:nvPr/>
          </p:nvSpPr>
          <p:spPr>
            <a:xfrm>
              <a:off x="3113042" y="3647655"/>
              <a:ext cx="3162684" cy="12554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DESTEK EĞİTİMİ DÖNEMİ</a:t>
              </a:r>
              <a:endParaRPr lang="tr-TR" sz="1700" kern="1200" dirty="0">
                <a:latin typeface="Times New Roman" pitchFamily="18" charset="0"/>
                <a:cs typeface="Times New Roman" pitchFamily="18" charset="0"/>
              </a:endParaRPr>
            </a:p>
          </p:txBody>
        </p:sp>
      </p:grpSp>
      <p:grpSp>
        <p:nvGrpSpPr>
          <p:cNvPr id="16" name="Grup 24"/>
          <p:cNvGrpSpPr/>
          <p:nvPr/>
        </p:nvGrpSpPr>
        <p:grpSpPr>
          <a:xfrm>
            <a:off x="9008" y="1016313"/>
            <a:ext cx="4467106" cy="1275486"/>
            <a:chOff x="7202987" y="4933240"/>
            <a:chExt cx="1984087" cy="1094717"/>
          </a:xfrm>
          <a:scene3d>
            <a:camera prst="orthographicFront"/>
            <a:lightRig rig="threePt" dir="t">
              <a:rot lat="0" lon="0" rev="7500000"/>
            </a:lightRig>
          </a:scene3d>
        </p:grpSpPr>
        <p:sp>
          <p:nvSpPr>
            <p:cNvPr id="26" name="Şekil 25"/>
            <p:cNvSpPr/>
            <p:nvPr/>
          </p:nvSpPr>
          <p:spPr>
            <a:xfrm rot="10800000">
              <a:off x="7202987" y="4933240"/>
              <a:ext cx="1984087" cy="1094716"/>
            </a:xfrm>
            <a:prstGeom prst="nonIsoscelesTrapezoid">
              <a:avLst>
                <a:gd name="adj1" fmla="val 50162"/>
                <a:gd name="adj2" fmla="val 0"/>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Şekil 4"/>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a:r>
                <a:rPr lang="tr-TR" sz="1600" b="1" dirty="0">
                  <a:solidFill>
                    <a:srgbClr val="7030A0"/>
                  </a:solidFill>
                  <a:latin typeface="Times New Roman" pitchFamily="18" charset="0"/>
                  <a:cs typeface="Times New Roman" pitchFamily="18" charset="0"/>
                </a:rPr>
                <a:t>Ortaöğretimden mezun olana kadar (Haftalık ders saati aralığı 2-8)</a:t>
              </a:r>
            </a:p>
          </p:txBody>
        </p:sp>
      </p:grpSp>
      <p:grpSp>
        <p:nvGrpSpPr>
          <p:cNvPr id="25" name="Grup 27"/>
          <p:cNvGrpSpPr/>
          <p:nvPr/>
        </p:nvGrpSpPr>
        <p:grpSpPr>
          <a:xfrm>
            <a:off x="4583516" y="1016313"/>
            <a:ext cx="4565924" cy="1345426"/>
            <a:chOff x="4628107" y="143346"/>
            <a:chExt cx="4228875" cy="1230402"/>
          </a:xfrm>
          <a:scene3d>
            <a:camera prst="orthographicFront"/>
            <a:lightRig rig="threePt" dir="t">
              <a:rot lat="0" lon="0" rev="7500000"/>
            </a:lightRig>
          </a:scene3d>
        </p:grpSpPr>
        <p:sp>
          <p:nvSpPr>
            <p:cNvPr id="41" name="Şekil 40"/>
            <p:cNvSpPr/>
            <p:nvPr/>
          </p:nvSpPr>
          <p:spPr>
            <a:xfrm rot="10800000">
              <a:off x="4628107" y="143346"/>
              <a:ext cx="4228875" cy="1230402"/>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2" name="Şekil 4"/>
            <p:cNvSpPr/>
            <p:nvPr/>
          </p:nvSpPr>
          <p:spPr>
            <a:xfrm rot="21600000">
              <a:off x="5038832" y="143346"/>
              <a:ext cx="3753526" cy="123040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smtClean="0">
                  <a:solidFill>
                    <a:srgbClr val="7030A0"/>
                  </a:solidFill>
                  <a:latin typeface="Times New Roman" pitchFamily="18" charset="0"/>
                  <a:cs typeface="Times New Roman" pitchFamily="18" charset="0"/>
                </a:rPr>
                <a:t>10.11.12. sınıflar</a:t>
              </a:r>
            </a:p>
            <a:p>
              <a:pPr marL="171450" lvl="1" indent="-171450" algn="ctr" defTabSz="711200">
                <a:lnSpc>
                  <a:spcPct val="90000"/>
                </a:lnSpc>
                <a:spcBef>
                  <a:spcPct val="0"/>
                </a:spcBef>
                <a:spcAft>
                  <a:spcPct val="15000"/>
                </a:spcAft>
                <a:buChar char="••"/>
              </a:pPr>
              <a:r>
                <a:rPr lang="tr-TR" sz="1600" b="1" kern="1200" dirty="0" smtClean="0">
                  <a:solidFill>
                    <a:srgbClr val="7030A0"/>
                  </a:solidFill>
                  <a:latin typeface="Times New Roman" pitchFamily="18" charset="0"/>
                  <a:cs typeface="Times New Roman" pitchFamily="18" charset="0"/>
                </a:rPr>
                <a:t> (Haftalık ders saati aralığı 2-8)</a:t>
              </a:r>
              <a:endParaRPr lang="tr-TR" sz="1600" b="1" kern="1200" dirty="0">
                <a:solidFill>
                  <a:srgbClr val="7030A0"/>
                </a:solidFill>
                <a:latin typeface="Times New Roman" pitchFamily="18" charset="0"/>
                <a:cs typeface="Times New Roman" pitchFamily="18" charset="0"/>
              </a:endParaRPr>
            </a:p>
          </p:txBody>
        </p:sp>
      </p:grpSp>
      <p:grpSp>
        <p:nvGrpSpPr>
          <p:cNvPr id="28" name="Grup 28"/>
          <p:cNvGrpSpPr/>
          <p:nvPr/>
        </p:nvGrpSpPr>
        <p:grpSpPr>
          <a:xfrm>
            <a:off x="5273683" y="2361740"/>
            <a:ext cx="3842337" cy="992971"/>
            <a:chOff x="5222060" y="1343457"/>
            <a:chExt cx="3634920" cy="1213891"/>
          </a:xfrm>
          <a:scene3d>
            <a:camera prst="orthographicFront"/>
            <a:lightRig rig="threePt" dir="t">
              <a:rot lat="0" lon="0" rev="7500000"/>
            </a:lightRig>
          </a:scene3d>
        </p:grpSpPr>
        <p:sp>
          <p:nvSpPr>
            <p:cNvPr id="39" name="Şekil 38"/>
            <p:cNvSpPr/>
            <p:nvPr/>
          </p:nvSpPr>
          <p:spPr>
            <a:xfrm rot="10800000">
              <a:off x="5222060" y="1343457"/>
              <a:ext cx="3634920" cy="1102877"/>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2591209"/>
                <a:satOff val="-2992"/>
                <a:lumOff val="-294"/>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0" name="Şekil 6"/>
            <p:cNvSpPr/>
            <p:nvPr/>
          </p:nvSpPr>
          <p:spPr>
            <a:xfrm rot="21600000">
              <a:off x="5558852" y="1343458"/>
              <a:ext cx="3237974" cy="121389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dirty="0" smtClean="0">
                  <a:solidFill>
                    <a:srgbClr val="FF0000"/>
                  </a:solidFill>
                  <a:latin typeface="Times New Roman" pitchFamily="18" charset="0"/>
                  <a:cs typeface="Times New Roman" pitchFamily="18" charset="0"/>
                </a:rPr>
                <a:t>8. ve 9. sınıflar</a:t>
              </a:r>
            </a:p>
            <a:p>
              <a:pPr marL="171450" lvl="1" indent="-171450" algn="ctr" defTabSz="711200">
                <a:lnSpc>
                  <a:spcPct val="90000"/>
                </a:lnSpc>
                <a:spcBef>
                  <a:spcPct val="0"/>
                </a:spcBef>
                <a:spcAft>
                  <a:spcPct val="15000"/>
                </a:spcAft>
                <a:buChar char="••"/>
              </a:pPr>
              <a:r>
                <a:rPr lang="tr-TR" sz="1600" b="1" kern="1200" dirty="0" smtClean="0">
                  <a:solidFill>
                    <a:srgbClr val="FF0000"/>
                  </a:solidFill>
                  <a:latin typeface="Times New Roman" pitchFamily="18" charset="0"/>
                  <a:cs typeface="Times New Roman" pitchFamily="18" charset="0"/>
                </a:rPr>
                <a:t>2 Yıl Boyunca (Haftalık ders saati aralığı 4-12)</a:t>
              </a:r>
              <a:endParaRPr lang="tr-TR" sz="1600" b="1" kern="1200" dirty="0">
                <a:solidFill>
                  <a:srgbClr val="FF0000"/>
                </a:solidFill>
                <a:latin typeface="Times New Roman" pitchFamily="18" charset="0"/>
                <a:cs typeface="Times New Roman" pitchFamily="18" charset="0"/>
              </a:endParaRPr>
            </a:p>
          </p:txBody>
        </p:sp>
      </p:grpSp>
      <p:grpSp>
        <p:nvGrpSpPr>
          <p:cNvPr id="29" name="Grup 29"/>
          <p:cNvGrpSpPr/>
          <p:nvPr/>
        </p:nvGrpSpPr>
        <p:grpSpPr>
          <a:xfrm>
            <a:off x="5726596" y="3250269"/>
            <a:ext cx="3422844" cy="1253511"/>
            <a:chOff x="5795865" y="2452908"/>
            <a:chExt cx="3061117" cy="1253511"/>
          </a:xfrm>
          <a:scene3d>
            <a:camera prst="orthographicFront"/>
            <a:lightRig rig="threePt" dir="t">
              <a:rot lat="0" lon="0" rev="7500000"/>
            </a:lightRig>
          </a:scene3d>
        </p:grpSpPr>
        <p:sp>
          <p:nvSpPr>
            <p:cNvPr id="37" name="Şekil 36"/>
            <p:cNvSpPr/>
            <p:nvPr/>
          </p:nvSpPr>
          <p:spPr>
            <a:xfrm rot="10800000">
              <a:off x="5795865" y="2487622"/>
              <a:ext cx="3061117" cy="1218796"/>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5182418"/>
                <a:satOff val="-5985"/>
                <a:lumOff val="-58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8" name="Şekil 8"/>
            <p:cNvSpPr/>
            <p:nvPr/>
          </p:nvSpPr>
          <p:spPr>
            <a:xfrm rot="21600000">
              <a:off x="6140129" y="2452908"/>
              <a:ext cx="2646631" cy="125351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smtClean="0">
                  <a:solidFill>
                    <a:schemeClr val="accent2">
                      <a:lumMod val="75000"/>
                    </a:schemeClr>
                  </a:solidFill>
                  <a:latin typeface="Times New Roman" pitchFamily="18" charset="0"/>
                  <a:cs typeface="Times New Roman" pitchFamily="18" charset="0"/>
                </a:rPr>
                <a:t>4.sınıf 3 yıl </a:t>
              </a:r>
            </a:p>
            <a:p>
              <a:pPr marL="171450" lvl="1" indent="-171450" algn="ctr" defTabSz="711200">
                <a:lnSpc>
                  <a:spcPct val="90000"/>
                </a:lnSpc>
                <a:spcBef>
                  <a:spcPct val="0"/>
                </a:spcBef>
                <a:spcAft>
                  <a:spcPct val="15000"/>
                </a:spcAft>
                <a:buChar char="••"/>
              </a:pPr>
              <a:r>
                <a:rPr lang="tr-TR" sz="1600" b="1" kern="1200" dirty="0" smtClean="0">
                  <a:solidFill>
                    <a:schemeClr val="accent2">
                      <a:lumMod val="75000"/>
                    </a:schemeClr>
                  </a:solidFill>
                  <a:latin typeface="Times New Roman" pitchFamily="18" charset="0"/>
                  <a:cs typeface="Times New Roman" pitchFamily="18" charset="0"/>
                </a:rPr>
                <a:t>5. sınıf 2yıl</a:t>
              </a:r>
            </a:p>
            <a:p>
              <a:pPr marL="171450" lvl="1" indent="-171450" algn="ctr" defTabSz="711200">
                <a:lnSpc>
                  <a:spcPct val="90000"/>
                </a:lnSpc>
                <a:spcBef>
                  <a:spcPct val="0"/>
                </a:spcBef>
                <a:spcAft>
                  <a:spcPct val="15000"/>
                </a:spcAft>
                <a:buChar char="••"/>
              </a:pPr>
              <a:r>
                <a:rPr lang="tr-TR" sz="1600" b="1" kern="1200" dirty="0" smtClean="0">
                  <a:solidFill>
                    <a:schemeClr val="accent2">
                      <a:lumMod val="75000"/>
                    </a:schemeClr>
                  </a:solidFill>
                  <a:latin typeface="Times New Roman" pitchFamily="18" charset="0"/>
                  <a:cs typeface="Times New Roman" pitchFamily="18" charset="0"/>
                </a:rPr>
                <a:t>6. sınıf  1 yıl</a:t>
              </a:r>
            </a:p>
            <a:p>
              <a:pPr marL="171450" lvl="1" indent="-171450" algn="ctr" defTabSz="711200">
                <a:lnSpc>
                  <a:spcPct val="90000"/>
                </a:lnSpc>
                <a:spcBef>
                  <a:spcPct val="0"/>
                </a:spcBef>
                <a:spcAft>
                  <a:spcPct val="15000"/>
                </a:spcAft>
              </a:pPr>
              <a:r>
                <a:rPr lang="tr-TR" sz="1600" b="1" kern="1200" dirty="0" smtClean="0">
                  <a:solidFill>
                    <a:schemeClr val="accent2">
                      <a:lumMod val="75000"/>
                    </a:schemeClr>
                  </a:solidFill>
                  <a:latin typeface="Times New Roman" pitchFamily="18" charset="0"/>
                  <a:cs typeface="Times New Roman" pitchFamily="18" charset="0"/>
                </a:rPr>
                <a:t> (Haftalık ders saati aralığı 4-12)</a:t>
              </a:r>
              <a:endParaRPr lang="tr-TR" sz="1600" kern="1200" dirty="0">
                <a:solidFill>
                  <a:schemeClr val="accent2">
                    <a:lumMod val="75000"/>
                  </a:schemeClr>
                </a:solidFill>
                <a:latin typeface="Times New Roman" pitchFamily="18" charset="0"/>
                <a:cs typeface="Times New Roman" pitchFamily="18" charset="0"/>
              </a:endParaRPr>
            </a:p>
          </p:txBody>
        </p:sp>
      </p:grpSp>
      <p:grpSp>
        <p:nvGrpSpPr>
          <p:cNvPr id="30" name="Grup 30"/>
          <p:cNvGrpSpPr/>
          <p:nvPr/>
        </p:nvGrpSpPr>
        <p:grpSpPr>
          <a:xfrm>
            <a:off x="6371502" y="4503780"/>
            <a:ext cx="2731031" cy="1023189"/>
            <a:chOff x="6542934" y="3744415"/>
            <a:chExt cx="2267142" cy="1209591"/>
          </a:xfrm>
          <a:scene3d>
            <a:camera prst="orthographicFront"/>
            <a:lightRig rig="threePt" dir="t">
              <a:rot lat="0" lon="0" rev="7500000"/>
            </a:lightRig>
          </a:scene3d>
        </p:grpSpPr>
        <p:sp>
          <p:nvSpPr>
            <p:cNvPr id="35" name="Şekil 34"/>
            <p:cNvSpPr/>
            <p:nvPr/>
          </p:nvSpPr>
          <p:spPr>
            <a:xfrm rot="10800000">
              <a:off x="6542934" y="3744415"/>
              <a:ext cx="2267142" cy="1209591"/>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7773626"/>
                <a:satOff val="-8977"/>
                <a:lumOff val="-882"/>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Şekil 10"/>
            <p:cNvSpPr/>
            <p:nvPr/>
          </p:nvSpPr>
          <p:spPr>
            <a:xfrm rot="21600000">
              <a:off x="6813935" y="3744415"/>
              <a:ext cx="1920300" cy="12095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400" b="1" kern="1200" dirty="0" smtClean="0">
                  <a:solidFill>
                    <a:srgbClr val="00B0F0"/>
                  </a:solidFill>
                  <a:latin typeface="Times New Roman" pitchFamily="18" charset="0"/>
                  <a:cs typeface="Times New Roman" pitchFamily="18" charset="0"/>
                </a:rPr>
                <a:t>2.-3.Sınıf </a:t>
              </a:r>
            </a:p>
            <a:p>
              <a:pPr marL="171450" lvl="1" indent="-171450" algn="ctr" defTabSz="711200">
                <a:lnSpc>
                  <a:spcPct val="90000"/>
                </a:lnSpc>
                <a:spcBef>
                  <a:spcPct val="0"/>
                </a:spcBef>
                <a:spcAft>
                  <a:spcPct val="15000"/>
                </a:spcAft>
                <a:buChar char="••"/>
              </a:pPr>
              <a:r>
                <a:rPr lang="tr-TR" sz="1400" b="1" kern="1200" dirty="0" smtClean="0">
                  <a:solidFill>
                    <a:srgbClr val="00B0F0"/>
                  </a:solidFill>
                  <a:latin typeface="Times New Roman" pitchFamily="18" charset="0"/>
                  <a:cs typeface="Times New Roman" pitchFamily="18" charset="0"/>
                </a:rPr>
                <a:t>(2 yıl haftada 4-12 saat)</a:t>
              </a:r>
              <a:endParaRPr lang="tr-TR" sz="1400" b="1" kern="1200" dirty="0">
                <a:solidFill>
                  <a:srgbClr val="00B0F0"/>
                </a:solidFill>
                <a:latin typeface="Times New Roman" pitchFamily="18" charset="0"/>
                <a:cs typeface="Times New Roman" pitchFamily="18" charset="0"/>
              </a:endParaRPr>
            </a:p>
            <a:p>
              <a:pPr marL="171450" lvl="1" indent="-171450" algn="ctr" defTabSz="711200">
                <a:lnSpc>
                  <a:spcPct val="90000"/>
                </a:lnSpc>
                <a:spcBef>
                  <a:spcPct val="0"/>
                </a:spcBef>
                <a:spcAft>
                  <a:spcPct val="15000"/>
                </a:spcAft>
                <a:buChar char="••"/>
              </a:pPr>
              <a:r>
                <a:rPr lang="tr-TR" sz="1400" b="1" kern="1200" dirty="0" smtClean="0">
                  <a:solidFill>
                    <a:srgbClr val="00B0F0"/>
                  </a:solidFill>
                  <a:latin typeface="Times New Roman" pitchFamily="18" charset="0"/>
                  <a:cs typeface="Times New Roman" pitchFamily="18" charset="0"/>
                </a:rPr>
                <a:t>4.-5.Sınıf </a:t>
              </a:r>
            </a:p>
            <a:p>
              <a:pPr marL="171450" lvl="1" indent="-171450" algn="ctr" defTabSz="711200">
                <a:lnSpc>
                  <a:spcPct val="90000"/>
                </a:lnSpc>
                <a:spcBef>
                  <a:spcPct val="0"/>
                </a:spcBef>
                <a:spcAft>
                  <a:spcPct val="15000"/>
                </a:spcAft>
                <a:buChar char="••"/>
              </a:pPr>
              <a:r>
                <a:rPr lang="tr-TR" sz="1400" b="1" kern="1200" dirty="0" smtClean="0">
                  <a:solidFill>
                    <a:srgbClr val="00B0F0"/>
                  </a:solidFill>
                  <a:latin typeface="Times New Roman" pitchFamily="18" charset="0"/>
                  <a:cs typeface="Times New Roman" pitchFamily="18" charset="0"/>
                </a:rPr>
                <a:t>(En az 1 yıl haftada 4-12 saat)</a:t>
              </a:r>
              <a:endParaRPr lang="tr-TR" sz="1400" b="1" kern="1200" dirty="0">
                <a:solidFill>
                  <a:srgbClr val="00B0F0"/>
                </a:solidFill>
                <a:latin typeface="Times New Roman" pitchFamily="18" charset="0"/>
                <a:cs typeface="Times New Roman" pitchFamily="18" charset="0"/>
              </a:endParaRPr>
            </a:p>
          </p:txBody>
        </p:sp>
      </p:grpSp>
      <p:grpSp>
        <p:nvGrpSpPr>
          <p:cNvPr id="31" name="Grup 31"/>
          <p:cNvGrpSpPr/>
          <p:nvPr/>
        </p:nvGrpSpPr>
        <p:grpSpPr>
          <a:xfrm>
            <a:off x="6835390" y="5517233"/>
            <a:ext cx="2314049" cy="1308085"/>
            <a:chOff x="7091109" y="4933241"/>
            <a:chExt cx="1765873" cy="1094716"/>
          </a:xfrm>
          <a:scene3d>
            <a:camera prst="orthographicFront"/>
            <a:lightRig rig="threePt" dir="t">
              <a:rot lat="0" lon="0" rev="7500000"/>
            </a:lightRig>
          </a:scene3d>
        </p:grpSpPr>
        <p:sp>
          <p:nvSpPr>
            <p:cNvPr id="33" name="Şekil 32"/>
            <p:cNvSpPr/>
            <p:nvPr/>
          </p:nvSpPr>
          <p:spPr>
            <a:xfrm rot="10800000">
              <a:off x="7091109" y="4933241"/>
              <a:ext cx="1765873" cy="1094716"/>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Şekil 12"/>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smtClean="0">
                  <a:solidFill>
                    <a:srgbClr val="00B050"/>
                  </a:solidFill>
                  <a:latin typeface="Times New Roman" pitchFamily="18" charset="0"/>
                  <a:cs typeface="Times New Roman" pitchFamily="18" charset="0"/>
                </a:rPr>
                <a:t>2.3.4.5. sınıflar </a:t>
              </a:r>
            </a:p>
            <a:p>
              <a:pPr marL="171450" lvl="1" indent="-171450" algn="ctr" defTabSz="711200">
                <a:lnSpc>
                  <a:spcPct val="90000"/>
                </a:lnSpc>
                <a:spcBef>
                  <a:spcPct val="0"/>
                </a:spcBef>
                <a:spcAft>
                  <a:spcPct val="15000"/>
                </a:spcAft>
                <a:buChar char="••"/>
              </a:pPr>
              <a:r>
                <a:rPr lang="tr-TR" sz="1600" b="1" kern="1200" dirty="0" smtClean="0">
                  <a:solidFill>
                    <a:srgbClr val="00B050"/>
                  </a:solidFill>
                  <a:latin typeface="Times New Roman" pitchFamily="18" charset="0"/>
                  <a:cs typeface="Times New Roman" pitchFamily="18" charset="0"/>
                </a:rPr>
                <a:t>(40 saat)</a:t>
              </a:r>
              <a:endParaRPr lang="tr-TR" sz="1600" b="1" kern="1200" dirty="0">
                <a:solidFill>
                  <a:srgbClr val="00B050"/>
                </a:solidFill>
                <a:latin typeface="Times New Roman" pitchFamily="18" charset="0"/>
                <a:cs typeface="Times New Roman" pitchFamily="18" charset="0"/>
              </a:endParaRPr>
            </a:p>
          </p:txBody>
        </p:sp>
      </p:grpSp>
      <p:sp>
        <p:nvSpPr>
          <p:cNvPr id="43" name="İçerik Yer Tutucusu 1"/>
          <p:cNvSpPr txBox="1">
            <a:spLocks/>
          </p:cNvSpPr>
          <p:nvPr/>
        </p:nvSpPr>
        <p:spPr>
          <a:xfrm>
            <a:off x="5629693" y="211848"/>
            <a:ext cx="3074212" cy="769479"/>
          </a:xfrm>
          <a:prstGeom prst="rect">
            <a:avLst/>
          </a:prstGeom>
        </p:spPr>
        <p:txBody>
          <a:bodyPr vert="horz">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buFont typeface="Wingdings 3"/>
              <a:buNone/>
            </a:pPr>
            <a:r>
              <a:rPr lang="tr-TR" b="1" u="sng" dirty="0" smtClean="0">
                <a:solidFill>
                  <a:srgbClr val="C00000"/>
                </a:solidFill>
              </a:rPr>
              <a:t>Genel Zihinsel Yetenek Alanı</a:t>
            </a:r>
            <a:endParaRPr lang="tr-TR" b="1" u="sng" dirty="0">
              <a:solidFill>
                <a:srgbClr val="C00000"/>
              </a:solidFill>
            </a:endParaRPr>
          </a:p>
        </p:txBody>
      </p:sp>
      <p:sp>
        <p:nvSpPr>
          <p:cNvPr id="44" name="Başlık 2"/>
          <p:cNvSpPr>
            <a:spLocks noGrp="1"/>
          </p:cNvSpPr>
          <p:nvPr>
            <p:ph type="title"/>
          </p:nvPr>
        </p:nvSpPr>
        <p:spPr>
          <a:xfrm>
            <a:off x="3411917" y="-28687"/>
            <a:ext cx="2232248" cy="793391"/>
          </a:xfrm>
        </p:spPr>
        <p:txBody>
          <a:bodyPr>
            <a:noAutofit/>
          </a:bodyPr>
          <a:lstStyle/>
          <a:p>
            <a:pPr algn="ctr"/>
            <a:r>
              <a:rPr lang="tr-TR" sz="1600" b="1" i="1" dirty="0" smtClean="0">
                <a:latin typeface="Arial" panose="020B0604020202020204" pitchFamily="34" charset="0"/>
                <a:cs typeface="Arial" panose="020B0604020202020204" pitchFamily="34" charset="0"/>
              </a:rPr>
              <a:t>BİLSEM DÖNEMLER PİRAMİDİ</a:t>
            </a:r>
            <a:endParaRPr lang="tr-TR" sz="1600" b="1" i="1" dirty="0">
              <a:latin typeface="Arial" panose="020B0604020202020204" pitchFamily="34" charset="0"/>
              <a:cs typeface="Arial" panose="020B0604020202020204" pitchFamily="34" charset="0"/>
            </a:endParaRPr>
          </a:p>
        </p:txBody>
      </p:sp>
      <p:sp>
        <p:nvSpPr>
          <p:cNvPr id="47" name="Aşağı Ok 46"/>
          <p:cNvSpPr/>
          <p:nvPr/>
        </p:nvSpPr>
        <p:spPr>
          <a:xfrm>
            <a:off x="4462230" y="665807"/>
            <a:ext cx="167895" cy="216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787464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2 İçerik Yer Tutucusu"/>
          <p:cNvSpPr>
            <a:spLocks noGrp="1"/>
          </p:cNvSpPr>
          <p:nvPr>
            <p:ph idx="1"/>
          </p:nvPr>
        </p:nvSpPr>
        <p:spPr>
          <a:xfrm>
            <a:off x="250825" y="1557338"/>
            <a:ext cx="8607455" cy="2879774"/>
          </a:xfrm>
        </p:spPr>
        <p:txBody>
          <a:bodyPr>
            <a:normAutofit fontScale="85000" lnSpcReduction="20000"/>
          </a:bodyPr>
          <a:lstStyle/>
          <a:p>
            <a:pPr algn="just"/>
            <a:endParaRPr lang="tr-TR" sz="2400" dirty="0" smtClean="0">
              <a:latin typeface="Times New Roman" pitchFamily="18" charset="0"/>
              <a:cs typeface="Times New Roman" pitchFamily="18" charset="0"/>
            </a:endParaRPr>
          </a:p>
          <a:p>
            <a:pPr marL="566928" indent="-457200" algn="just">
              <a:buFont typeface="+mj-lt"/>
              <a:buAutoNum type="arabicPeriod"/>
            </a:pPr>
            <a:r>
              <a:rPr lang="tr-TR" sz="2400" dirty="0" smtClean="0">
                <a:latin typeface="Times New Roman" pitchFamily="18" charset="0"/>
                <a:cs typeface="Times New Roman" pitchFamily="18" charset="0"/>
              </a:rPr>
              <a:t>Yaşıtlarına göre daha hızlı öğrenen, </a:t>
            </a:r>
          </a:p>
          <a:p>
            <a:pPr marL="566928" indent="-457200" algn="just">
              <a:buFont typeface="+mj-lt"/>
              <a:buAutoNum type="arabicPeriod"/>
            </a:pPr>
            <a:r>
              <a:rPr lang="tr-TR" sz="2400" dirty="0" smtClean="0">
                <a:latin typeface="Times New Roman" pitchFamily="18" charset="0"/>
                <a:cs typeface="Times New Roman" pitchFamily="18" charset="0"/>
              </a:rPr>
              <a:t>Yaratıcılık, sanat, liderliğe ilişkin kapasitede önde olan, </a:t>
            </a:r>
          </a:p>
          <a:p>
            <a:pPr marL="566928" indent="-457200" algn="just">
              <a:buFont typeface="+mj-lt"/>
              <a:buAutoNum type="arabicPeriod"/>
            </a:pPr>
            <a:r>
              <a:rPr lang="tr-TR" sz="2400" dirty="0" smtClean="0">
                <a:latin typeface="Times New Roman" pitchFamily="18" charset="0"/>
                <a:cs typeface="Times New Roman" pitchFamily="18" charset="0"/>
              </a:rPr>
              <a:t>Özel akademik yeteneğe sahip olan, </a:t>
            </a:r>
          </a:p>
          <a:p>
            <a:pPr marL="566928" indent="-457200" algn="just">
              <a:buFont typeface="+mj-lt"/>
              <a:buAutoNum type="arabicPeriod"/>
            </a:pPr>
            <a:r>
              <a:rPr lang="tr-TR" sz="2400" dirty="0" smtClean="0">
                <a:latin typeface="Times New Roman" pitchFamily="18" charset="0"/>
                <a:cs typeface="Times New Roman" pitchFamily="18" charset="0"/>
              </a:rPr>
              <a:t>Soyut fikirleri anlayabilen, </a:t>
            </a:r>
          </a:p>
          <a:p>
            <a:pPr marL="566928" indent="-457200" algn="just">
              <a:buFont typeface="+mj-lt"/>
              <a:buAutoNum type="arabicPeriod"/>
            </a:pPr>
            <a:r>
              <a:rPr lang="tr-TR" sz="2400" dirty="0" smtClean="0">
                <a:latin typeface="Times New Roman" pitchFamily="18" charset="0"/>
                <a:cs typeface="Times New Roman" pitchFamily="18" charset="0"/>
              </a:rPr>
              <a:t>İlgi alanlarında bağımsız hareket etmeyi seven  </a:t>
            </a:r>
          </a:p>
          <a:p>
            <a:pPr marL="566928" indent="-457200" algn="just">
              <a:buFont typeface="+mj-lt"/>
              <a:buAutoNum type="arabicPeriod"/>
            </a:pPr>
            <a:r>
              <a:rPr lang="tr-TR" sz="2400" dirty="0" smtClean="0">
                <a:latin typeface="Times New Roman" pitchFamily="18" charset="0"/>
                <a:cs typeface="Times New Roman" pitchFamily="18" charset="0"/>
              </a:rPr>
              <a:t>Yüksek düzeyde performans gösteren </a:t>
            </a:r>
          </a:p>
          <a:p>
            <a:pPr algn="just">
              <a:buNone/>
            </a:pPr>
            <a:endParaRPr lang="tr-TR" sz="2400"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bireyi ifade eder </a:t>
            </a:r>
            <a:r>
              <a:rPr lang="tr-TR" sz="2400" dirty="0" smtClean="0">
                <a:solidFill>
                  <a:schemeClr val="tx1"/>
                </a:solidFill>
                <a:latin typeface="Times New Roman" pitchFamily="18" charset="0"/>
                <a:cs typeface="Times New Roman" pitchFamily="18" charset="0"/>
              </a:rPr>
              <a:t>(BİLSEM Yönergesi, 2016).</a:t>
            </a:r>
          </a:p>
          <a:p>
            <a:pPr marL="98425" indent="0" algn="just" eaLnBrk="1" hangingPunct="1">
              <a:buFont typeface="Georgia" pitchFamily="18" charset="0"/>
              <a:buNone/>
            </a:pPr>
            <a:endParaRPr lang="tr-TR" sz="2400" dirty="0" smtClean="0">
              <a:solidFill>
                <a:schemeClr val="bg1"/>
              </a:solidFill>
              <a:latin typeface="Times New Roman" pitchFamily="18" charset="0"/>
              <a:cs typeface="Times New Roman" pitchFamily="18" charset="0"/>
            </a:endParaRPr>
          </a:p>
        </p:txBody>
      </p:sp>
      <p:sp>
        <p:nvSpPr>
          <p:cNvPr id="41987" name="3 Slayt Numarası Yer Tutucusu"/>
          <p:cNvSpPr>
            <a:spLocks noGrp="1"/>
          </p:cNvSpPr>
          <p:nvPr>
            <p:ph type="sldNum" sz="quarter" idx="12"/>
          </p:nvPr>
        </p:nvSpPr>
        <p:spPr>
          <a:noFill/>
        </p:spPr>
        <p:txBody>
          <a:bodyPr/>
          <a:lstStyle/>
          <a:p>
            <a:fld id="{E54EED9D-1A3B-41A4-AB3A-FF4FB8574AEF}" type="slidenum">
              <a:rPr lang="en-US" smtClean="0">
                <a:latin typeface="Georgia" pitchFamily="18" charset="0"/>
                <a:ea typeface="ヒラギノ明朝 ProN W3"/>
                <a:cs typeface="ヒラギノ明朝 ProN W3"/>
                <a:sym typeface="Georgia" pitchFamily="18" charset="0"/>
              </a:rPr>
              <a:pPr/>
              <a:t>8</a:t>
            </a:fld>
            <a:endParaRPr lang="en-US" smtClean="0">
              <a:latin typeface="Georgia" pitchFamily="18" charset="0"/>
              <a:ea typeface="ヒラギノ明朝 ProN W3"/>
              <a:cs typeface="ヒラギノ明朝 ProN W3"/>
              <a:sym typeface="Georgia" pitchFamily="18" charset="0"/>
            </a:endParaRPr>
          </a:p>
        </p:txBody>
      </p:sp>
      <p:sp>
        <p:nvSpPr>
          <p:cNvPr id="41985" name="1 Başlık"/>
          <p:cNvSpPr>
            <a:spLocks noGrp="1"/>
          </p:cNvSpPr>
          <p:nvPr>
            <p:ph type="title"/>
          </p:nvPr>
        </p:nvSpPr>
        <p:spPr>
          <a:xfrm>
            <a:off x="1475656" y="201256"/>
            <a:ext cx="7382624" cy="885825"/>
          </a:xfrm>
        </p:spPr>
        <p:txBody>
          <a:bodyPr>
            <a:normAutofit/>
          </a:bodyPr>
          <a:lstStyle/>
          <a:p>
            <a:pPr indent="0" eaLnBrk="1" hangingPunct="1"/>
            <a:r>
              <a:rPr lang="tr-TR" sz="4400" b="1" dirty="0" smtClean="0">
                <a:solidFill>
                  <a:schemeClr val="tx1"/>
                </a:solidFill>
                <a:latin typeface="Verdana" pitchFamily="34" charset="0"/>
              </a:rPr>
              <a:t>Özel Yetenekli </a:t>
            </a:r>
            <a:r>
              <a:rPr lang="tr-TR" sz="4400" dirty="0" smtClean="0">
                <a:solidFill>
                  <a:schemeClr val="tx1"/>
                </a:solidFill>
                <a:latin typeface="Verdana" pitchFamily="34" charset="0"/>
              </a:rPr>
              <a:t>Birey</a:t>
            </a:r>
            <a:r>
              <a:rPr lang="tr-TR" sz="4400" b="1" dirty="0" smtClean="0">
                <a:solidFill>
                  <a:schemeClr val="tx1"/>
                </a:solidFill>
                <a:latin typeface="Verdana" pitchFamily="34" charset="0"/>
              </a:rPr>
              <a:t> </a:t>
            </a:r>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049" y="11088"/>
            <a:ext cx="1224136" cy="1215266"/>
          </a:xfrm>
          <a:prstGeom prst="rect">
            <a:avLst/>
          </a:prstGeom>
        </p:spPr>
      </p:pic>
      <p:sp>
        <p:nvSpPr>
          <p:cNvPr id="2" name="Dikdörtgen 1"/>
          <p:cNvSpPr/>
          <p:nvPr/>
        </p:nvSpPr>
        <p:spPr bwMode="auto">
          <a:xfrm>
            <a:off x="71049" y="1226354"/>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
        <p:nvSpPr>
          <p:cNvPr id="4" name="Altbilgi Yer Tutucusu 3"/>
          <p:cNvSpPr>
            <a:spLocks noGrp="1"/>
          </p:cNvSpPr>
          <p:nvPr>
            <p:ph type="ftr" sz="quarter" idx="11"/>
          </p:nvPr>
        </p:nvSpPr>
        <p:spPr>
          <a:xfrm>
            <a:off x="4860032" y="6408624"/>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pic>
        <p:nvPicPr>
          <p:cNvPr id="9" name="8 Resim" descr="PA220500.JPG"/>
          <p:cNvPicPr>
            <a:picLocks noChangeAspect="1"/>
          </p:cNvPicPr>
          <p:nvPr/>
        </p:nvPicPr>
        <p:blipFill>
          <a:blip r:embed="rId3" cstate="print"/>
          <a:stretch>
            <a:fillRect/>
          </a:stretch>
        </p:blipFill>
        <p:spPr>
          <a:xfrm>
            <a:off x="1259632" y="4149080"/>
            <a:ext cx="3927380" cy="2333301"/>
          </a:xfrm>
          <a:prstGeom prst="ellipse">
            <a:avLst/>
          </a:prstGeom>
          <a:ln>
            <a:noFill/>
          </a:ln>
          <a:effectLst>
            <a:softEdge rad="112500"/>
          </a:effectLst>
        </p:spPr>
      </p:pic>
      <p:pic>
        <p:nvPicPr>
          <p:cNvPr id="10" name="9 Resim" descr="IMG_20140929_104410.jpg"/>
          <p:cNvPicPr>
            <a:picLocks noChangeAspect="1"/>
          </p:cNvPicPr>
          <p:nvPr/>
        </p:nvPicPr>
        <p:blipFill>
          <a:blip r:embed="rId4" cstate="print"/>
          <a:stretch>
            <a:fillRect/>
          </a:stretch>
        </p:blipFill>
        <p:spPr>
          <a:xfrm>
            <a:off x="5508104" y="3356992"/>
            <a:ext cx="3280416" cy="3072404"/>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2 İçerik Yer Tutucusu"/>
          <p:cNvSpPr>
            <a:spLocks noGrp="1"/>
          </p:cNvSpPr>
          <p:nvPr>
            <p:ph idx="1"/>
          </p:nvPr>
        </p:nvSpPr>
        <p:spPr>
          <a:xfrm>
            <a:off x="1619672" y="332656"/>
            <a:ext cx="7072313" cy="4471988"/>
          </a:xfrm>
        </p:spPr>
        <p:txBody>
          <a:bodyPr/>
          <a:lstStyle/>
          <a:p>
            <a:pPr>
              <a:buNone/>
            </a:pPr>
            <a:r>
              <a:rPr lang="tr-TR" sz="2000" b="1" dirty="0" smtClean="0">
                <a:solidFill>
                  <a:schemeClr val="tx1"/>
                </a:solidFill>
                <a:effectLst>
                  <a:outerShdw blurRad="38100" dist="38100" dir="2700000" algn="tl">
                    <a:srgbClr val="000000">
                      <a:alpha val="43137"/>
                    </a:srgbClr>
                  </a:outerShdw>
                </a:effectLst>
                <a:latin typeface="Verdana" pitchFamily="34" charset="0"/>
              </a:rPr>
              <a:t>Toplumu oluşturan bireylerin;  </a:t>
            </a:r>
            <a:endParaRPr lang="tr-TR" sz="2000" dirty="0" smtClean="0">
              <a:effectLst>
                <a:outerShdw blurRad="38100" dist="38100" dir="2700000" algn="tl">
                  <a:srgbClr val="000000">
                    <a:alpha val="43137"/>
                  </a:srgbClr>
                </a:outerShdw>
              </a:effectLst>
              <a:latin typeface="Verdana" pitchFamily="34" charset="0"/>
            </a:endParaRPr>
          </a:p>
          <a:p>
            <a:pPr eaLnBrk="1" hangingPunct="1"/>
            <a:r>
              <a:rPr lang="tr-TR" sz="2000" dirty="0" smtClean="0">
                <a:effectLst>
                  <a:outerShdw blurRad="38100" dist="38100" dir="2700000" algn="tl">
                    <a:srgbClr val="000000">
                      <a:alpha val="43137"/>
                    </a:srgbClr>
                  </a:outerShdw>
                </a:effectLst>
                <a:latin typeface="Verdana" pitchFamily="34" charset="0"/>
              </a:rPr>
              <a:t>%95’inin  normal zeka,</a:t>
            </a:r>
          </a:p>
          <a:p>
            <a:pPr eaLnBrk="1" hangingPunct="1"/>
            <a:r>
              <a:rPr lang="tr-TR" sz="2000" dirty="0" smtClean="0">
                <a:effectLst>
                  <a:outerShdw blurRad="38100" dist="38100" dir="2700000" algn="tl">
                    <a:srgbClr val="000000">
                      <a:alpha val="43137"/>
                    </a:srgbClr>
                  </a:outerShdw>
                </a:effectLst>
                <a:latin typeface="Verdana" pitchFamily="34" charset="0"/>
              </a:rPr>
              <a:t>%3’ünün  normal zekanın altı,</a:t>
            </a:r>
          </a:p>
          <a:p>
            <a:pPr eaLnBrk="1" hangingPunct="1"/>
            <a:r>
              <a:rPr lang="tr-TR" sz="2000" dirty="0" smtClean="0">
                <a:effectLst>
                  <a:outerShdw blurRad="38100" dist="38100" dir="2700000" algn="tl">
                    <a:srgbClr val="000000">
                      <a:alpha val="43137"/>
                    </a:srgbClr>
                  </a:outerShdw>
                </a:effectLst>
                <a:latin typeface="Verdana" pitchFamily="34" charset="0"/>
              </a:rPr>
              <a:t>% 2’sinin yetenekli olduğu kabul edilmektedir.</a:t>
            </a:r>
          </a:p>
          <a:p>
            <a:pPr eaLnBrk="1" hangingPunct="1"/>
            <a:endParaRPr lang="tr-TR" sz="2000" dirty="0" smtClean="0">
              <a:effectLst>
                <a:outerShdw blurRad="38100" dist="38100" dir="2700000" algn="tl">
                  <a:srgbClr val="000000">
                    <a:alpha val="43137"/>
                  </a:srgbClr>
                </a:outerShdw>
              </a:effectLst>
              <a:latin typeface="Verdana" pitchFamily="34" charset="0"/>
            </a:endParaRPr>
          </a:p>
        </p:txBody>
      </p:sp>
      <p:graphicFrame>
        <p:nvGraphicFramePr>
          <p:cNvPr id="5" name="Grafik 4"/>
          <p:cNvGraphicFramePr>
            <a:graphicFrameLocks/>
          </p:cNvGraphicFramePr>
          <p:nvPr>
            <p:extLst>
              <p:ext uri="{D42A27DB-BD31-4B8C-83A1-F6EECF244321}">
                <p14:modId xmlns:p14="http://schemas.microsoft.com/office/powerpoint/2010/main" xmlns="" val="2573706556"/>
              </p:ext>
            </p:extLst>
          </p:nvPr>
        </p:nvGraphicFramePr>
        <p:xfrm>
          <a:off x="1043608" y="2276872"/>
          <a:ext cx="7128792" cy="4176464"/>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ikdörtgen 1"/>
          <p:cNvSpPr/>
          <p:nvPr/>
        </p:nvSpPr>
        <p:spPr>
          <a:xfrm>
            <a:off x="5364088" y="6021288"/>
            <a:ext cx="2584362" cy="369332"/>
          </a:xfrm>
          <a:prstGeom prst="rect">
            <a:avLst/>
          </a:prstGeom>
        </p:spPr>
        <p:txBody>
          <a:bodyPr wrap="none">
            <a:spAutoFit/>
          </a:bodyPr>
          <a:lstStyle/>
          <a:p>
            <a:r>
              <a:rPr lang="tr-TR" dirty="0" err="1"/>
              <a:t>Marland</a:t>
            </a:r>
            <a:r>
              <a:rPr lang="tr-TR" dirty="0"/>
              <a:t> </a:t>
            </a:r>
            <a:r>
              <a:rPr lang="tr-TR" dirty="0" smtClean="0"/>
              <a:t>Raporu </a:t>
            </a:r>
            <a:r>
              <a:rPr lang="tr-TR" dirty="0"/>
              <a:t>(1972)</a:t>
            </a:r>
          </a:p>
        </p:txBody>
      </p:sp>
      <p:sp>
        <p:nvSpPr>
          <p:cNvPr id="7" name="Slayt Numarası Yer Tutucusu 6"/>
          <p:cNvSpPr>
            <a:spLocks noGrp="1"/>
          </p:cNvSpPr>
          <p:nvPr>
            <p:ph type="sldNum" sz="quarter" idx="12"/>
          </p:nvPr>
        </p:nvSpPr>
        <p:spPr/>
        <p:txBody>
          <a:bodyPr/>
          <a:lstStyle/>
          <a:p>
            <a:pPr>
              <a:defRPr/>
            </a:pPr>
            <a:fld id="{ADD943AC-D8E1-497C-AC23-F41D5B2683CD}" type="slidenum">
              <a:rPr lang="en-US" smtClean="0"/>
              <a:pPr>
                <a:defRPr/>
              </a:pPr>
              <a:t>9</a:t>
            </a:fld>
            <a:endParaRPr lang="en-US"/>
          </a:p>
        </p:txBody>
      </p:sp>
      <p:sp>
        <p:nvSpPr>
          <p:cNvPr id="10" name="Altbilgi Yer Tutucusu 3"/>
          <p:cNvSpPr>
            <a:spLocks noGrp="1"/>
          </p:cNvSpPr>
          <p:nvPr>
            <p:ph type="ftr" sz="quarter" idx="11"/>
          </p:nvPr>
        </p:nvSpPr>
        <p:spPr>
          <a:xfrm>
            <a:off x="4860032" y="6408624"/>
            <a:ext cx="4008352" cy="365125"/>
          </a:xfrm>
        </p:spPr>
        <p:txBody>
          <a:bodyPr/>
          <a:lstStyle/>
          <a:p>
            <a:r>
              <a:rPr lang="tr-TR" dirty="0" smtClean="0">
                <a:solidFill>
                  <a:schemeClr val="bg1">
                    <a:lumMod val="50000"/>
                  </a:schemeClr>
                </a:solidFill>
                <a:effectLst>
                  <a:outerShdw blurRad="38100" dist="38100" dir="2700000" algn="tl">
                    <a:srgbClr val="000000">
                      <a:alpha val="43137"/>
                    </a:srgbClr>
                  </a:outerShdw>
                </a:effectLst>
              </a:rPr>
              <a:t>Özel Yeteneklerin Geliştirilmesi Daire Başkanlığı</a:t>
            </a:r>
            <a:endParaRPr lang="tr-TR"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3635</TotalTime>
  <Pages>0</Pages>
  <Words>1093</Words>
  <Characters>0</Characters>
  <Application>Microsoft Office PowerPoint</Application>
  <PresentationFormat>Ekran Gösterisi (4:3)</PresentationFormat>
  <Lines>0</Lines>
  <Paragraphs>211</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Kalabalık</vt:lpstr>
      <vt:lpstr>Slayt 1</vt:lpstr>
      <vt:lpstr>SUNUM İÇERİĞİ</vt:lpstr>
      <vt:lpstr>Yasal Dayanaklar</vt:lpstr>
      <vt:lpstr>BİLİM VE SANAT MERKEZİ(BİLSEM)</vt:lpstr>
      <vt:lpstr>BİLSEM</vt:lpstr>
      <vt:lpstr>2015/2016 TANILAMA VERİLERİ</vt:lpstr>
      <vt:lpstr>BİLSEM DÖNEMLER PİRAMİDİ</vt:lpstr>
      <vt:lpstr>Özel Yetenekli Birey </vt:lpstr>
      <vt:lpstr>Slayt 9</vt:lpstr>
      <vt:lpstr>BİLSEM’E Öğrenci Yönlendirirken Dikkat Edilmesi Gereken</vt:lpstr>
      <vt:lpstr>Slayt 11</vt:lpstr>
      <vt:lpstr>Slayt 12</vt:lpstr>
      <vt:lpstr>Slayt 13</vt:lpstr>
      <vt:lpstr>Tanılama Takvimi</vt:lpstr>
      <vt:lpstr>E-OKUL İŞLEMLERİ</vt:lpstr>
      <vt:lpstr>Slayt 16</vt:lpstr>
      <vt:lpstr>Slayt 17</vt:lpstr>
      <vt:lpstr>GÖZLEM FORMU</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MEB</dc:creator>
  <cp:lastModifiedBy>MustafaP</cp:lastModifiedBy>
  <cp:revision>364</cp:revision>
  <cp:lastPrinted>2015-02-02T08:29:36Z</cp:lastPrinted>
  <dcterms:modified xsi:type="dcterms:W3CDTF">2016-11-21T07:08:40Z</dcterms:modified>
</cp:coreProperties>
</file>